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tiff" ContentType="image/tiff"/>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10" r:id="rId5"/>
    <p:sldMasterId id="2147483728" r:id="rId6"/>
    <p:sldMasterId id="2147483752" r:id="rId7"/>
  </p:sldMasterIdLst>
  <p:notesMasterIdLst>
    <p:notesMasterId r:id="rId27"/>
  </p:notesMasterIdLst>
  <p:handoutMasterIdLst>
    <p:handoutMasterId r:id="rId28"/>
  </p:handoutMasterIdLst>
  <p:sldIdLst>
    <p:sldId id="274" r:id="rId8"/>
    <p:sldId id="491" r:id="rId9"/>
    <p:sldId id="523" r:id="rId10"/>
    <p:sldId id="440" r:id="rId11"/>
    <p:sldId id="489" r:id="rId12"/>
    <p:sldId id="462" r:id="rId13"/>
    <p:sldId id="495" r:id="rId14"/>
    <p:sldId id="461" r:id="rId15"/>
    <p:sldId id="468" r:id="rId16"/>
    <p:sldId id="460" r:id="rId17"/>
    <p:sldId id="446" r:id="rId18"/>
    <p:sldId id="447" r:id="rId19"/>
    <p:sldId id="464" r:id="rId20"/>
    <p:sldId id="524" r:id="rId21"/>
    <p:sldId id="498" r:id="rId22"/>
    <p:sldId id="448" r:id="rId23"/>
    <p:sldId id="525" r:id="rId24"/>
    <p:sldId id="458" r:id="rId25"/>
    <p:sldId id="496"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66" userDrawn="1">
          <p15:clr>
            <a:srgbClr val="A4A3A4"/>
          </p15:clr>
        </p15:guide>
        <p15:guide id="2" orient="horz" pos="3889" userDrawn="1">
          <p15:clr>
            <a:srgbClr val="A4A3A4"/>
          </p15:clr>
        </p15:guide>
        <p15:guide id="3" orient="horz" pos="2381" userDrawn="1">
          <p15:clr>
            <a:srgbClr val="A4A3A4"/>
          </p15:clr>
        </p15:guide>
        <p15:guide id="4" orient="horz" pos="1622" userDrawn="1">
          <p15:clr>
            <a:srgbClr val="A4A3A4"/>
          </p15:clr>
        </p15:guide>
        <p15:guide id="5" orient="horz" pos="3138" userDrawn="1">
          <p15:clr>
            <a:srgbClr val="A4A3A4"/>
          </p15:clr>
        </p15:guide>
        <p15:guide id="6" pos="3840" userDrawn="1">
          <p15:clr>
            <a:srgbClr val="A4A3A4"/>
          </p15:clr>
        </p15:guide>
        <p15:guide id="7" pos="383" userDrawn="1">
          <p15:clr>
            <a:srgbClr val="A4A3A4"/>
          </p15:clr>
        </p15:guide>
        <p15:guide id="8" pos="7297" userDrawn="1">
          <p15:clr>
            <a:srgbClr val="A4A3A4"/>
          </p15:clr>
        </p15:guide>
        <p15:guide id="9" pos="2115" userDrawn="1">
          <p15:clr>
            <a:srgbClr val="A4A3A4"/>
          </p15:clr>
        </p15:guide>
        <p15:guide id="10" pos="556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D57500"/>
    <a:srgbClr val="FF9999"/>
    <a:srgbClr val="70727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56"/>
    <p:restoredTop sz="94590"/>
  </p:normalViewPr>
  <p:slideViewPr>
    <p:cSldViewPr snapToGrid="0">
      <p:cViewPr varScale="1">
        <p:scale>
          <a:sx n="69" d="100"/>
          <a:sy n="69" d="100"/>
        </p:scale>
        <p:origin x="582" y="72"/>
      </p:cViewPr>
      <p:guideLst>
        <p:guide orient="horz" pos="866"/>
        <p:guide orient="horz" pos="3889"/>
        <p:guide orient="horz" pos="2381"/>
        <p:guide orient="horz" pos="1622"/>
        <p:guide orient="horz" pos="3138"/>
        <p:guide pos="3840"/>
        <p:guide pos="383"/>
        <p:guide pos="7297"/>
        <p:guide pos="2115"/>
        <p:guide pos="5565"/>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handoutMaster" Target="handoutMasters/handout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rivastava, Manishkumar B" userId="fcae0baf-fc30-43b2-83ce-c9e3e55dac30" providerId="ADAL" clId="{B199E65C-6342-4483-ACD5-93289305DAD6}"/>
    <pc:docChg chg="modSld">
      <pc:chgData name="Shrivastava, Manishkumar B" userId="fcae0baf-fc30-43b2-83ce-c9e3e55dac30" providerId="ADAL" clId="{B199E65C-6342-4483-ACD5-93289305DAD6}" dt="2019-12-02T19:58:48.798" v="2" actId="1076"/>
      <pc:docMkLst>
        <pc:docMk/>
      </pc:docMkLst>
      <pc:sldChg chg="modSp">
        <pc:chgData name="Shrivastava, Manishkumar B" userId="fcae0baf-fc30-43b2-83ce-c9e3e55dac30" providerId="ADAL" clId="{B199E65C-6342-4483-ACD5-93289305DAD6}" dt="2019-12-02T19:58:48.798" v="2" actId="1076"/>
        <pc:sldMkLst>
          <pc:docMk/>
          <pc:sldMk cId="95329747" sldId="525"/>
        </pc:sldMkLst>
        <pc:spChg chg="mod">
          <ac:chgData name="Shrivastava, Manishkumar B" userId="fcae0baf-fc30-43b2-83ce-c9e3e55dac30" providerId="ADAL" clId="{B199E65C-6342-4483-ACD5-93289305DAD6}" dt="2019-12-02T19:58:48.798" v="2" actId="1076"/>
          <ac:spMkLst>
            <pc:docMk/>
            <pc:sldMk cId="95329747" sldId="525"/>
            <ac:spMk id="3" creationId="{DDD8C1E8-CCFD-4C1B-A555-FAF974979367}"/>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0F0A31A-19FD-E948-84FE-618494EECCDF}" type="datetimeFigureOut">
              <a:rPr lang="en-US" smtClean="0"/>
              <a:pPr/>
              <a:t>12/5/2019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07CE1B3-C980-6846-8849-6B0FF407A7C5}" type="slidenum">
              <a:rPr lang="en-US" smtClean="0"/>
              <a:pPr/>
              <a:t>‹#›</a:t>
            </a:fld>
            <a:endParaRPr lang="en-US"/>
          </a:p>
        </p:txBody>
      </p:sp>
    </p:spTree>
    <p:extLst>
      <p:ext uri="{BB962C8B-B14F-4D97-AF65-F5344CB8AC3E}">
        <p14:creationId xmlns:p14="http://schemas.microsoft.com/office/powerpoint/2010/main" val="394186635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44DB9A1-F6A1-9D40-82E7-3633A601FD23}" type="datetimeFigureOut">
              <a:rPr lang="en-US" smtClean="0"/>
              <a:pPr/>
              <a:t>12/5/2019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4F5324A-0D9B-9A43-AE72-6DBF24439625}" type="slidenum">
              <a:rPr lang="en-US" smtClean="0"/>
              <a:pPr/>
              <a:t>‹#›</a:t>
            </a:fld>
            <a:endParaRPr lang="en-US"/>
          </a:p>
        </p:txBody>
      </p:sp>
    </p:spTree>
    <p:extLst>
      <p:ext uri="{BB962C8B-B14F-4D97-AF65-F5344CB8AC3E}">
        <p14:creationId xmlns:p14="http://schemas.microsoft.com/office/powerpoint/2010/main" val="138028894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 this talk I am going to tell you a story. It is about secondary organic aerosols that are formed in one of the most pristine forests of the Earth, the Amazon. And most interestingly, how Manaus, a city of 2 million people in the heart of the forest greatly increases this natural process of biogenic SOA </a:t>
            </a:r>
            <a:r>
              <a:rPr lang="en-US" dirty="0" err="1"/>
              <a:t>fomration</a:t>
            </a:r>
            <a:r>
              <a:rPr lang="en-US" dirty="0"/>
              <a:t>. I want to acknowledge all my co-authors, many of whom performed measurements over the forest during the 2014 Green Ocean Amazon field campaign and also US Department of Energy for funding,</a:t>
            </a:r>
          </a:p>
        </p:txBody>
      </p:sp>
      <p:sp>
        <p:nvSpPr>
          <p:cNvPr id="4" name="Slide Number Placeholder 3"/>
          <p:cNvSpPr>
            <a:spLocks noGrp="1"/>
          </p:cNvSpPr>
          <p:nvPr>
            <p:ph type="sldNum" sz="quarter" idx="10"/>
          </p:nvPr>
        </p:nvSpPr>
        <p:spPr/>
        <p:txBody>
          <a:bodyPr/>
          <a:lstStyle/>
          <a:p>
            <a:fld id="{74F5324A-0D9B-9A43-AE72-6DBF24439625}" type="slidenum">
              <a:rPr lang="en-US" smtClean="0"/>
              <a:pPr/>
              <a:t>1</a:t>
            </a:fld>
            <a:endParaRPr lang="en-US"/>
          </a:p>
        </p:txBody>
      </p:sp>
    </p:spTree>
    <p:extLst>
      <p:ext uri="{BB962C8B-B14F-4D97-AF65-F5344CB8AC3E}">
        <p14:creationId xmlns:p14="http://schemas.microsoft.com/office/powerpoint/2010/main" val="34195664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same plot as in previous </a:t>
            </a:r>
            <a:r>
              <a:rPr lang="en-US" dirty="0" err="1"/>
              <a:t>slided</a:t>
            </a:r>
            <a:r>
              <a:rPr lang="en-US" dirty="0"/>
              <a:t>. But it shows the make of organic aerosol predicted by the model. Black shaded area is anthropogenic organic aerosol that comprises both primary and SOA from anthropogenic organic vapors. Anthropogenic SOA is significant only within the plume and makes 20% of organic aerosol measured by AMS. But the rest 80% is still biogenic SOA shown by the pink shaded regions. In the background almost 100% of the organic aerosol is biogenic SOA. The bars represent measured average increases in organic aerosol in the plume compared to background while the blue dots represent model predicted enhancements, Again, the model agrees with measurements for first 3 transects but deviates for the last transect due to plume shifts.</a:t>
            </a:r>
          </a:p>
        </p:txBody>
      </p:sp>
      <p:sp>
        <p:nvSpPr>
          <p:cNvPr id="4" name="Slide Number Placeholder 3"/>
          <p:cNvSpPr>
            <a:spLocks noGrp="1"/>
          </p:cNvSpPr>
          <p:nvPr>
            <p:ph type="sldNum" sz="quarter" idx="5"/>
          </p:nvPr>
        </p:nvSpPr>
        <p:spPr/>
        <p:txBody>
          <a:bodyPr/>
          <a:lstStyle/>
          <a:p>
            <a:fld id="{74F5324A-0D9B-9A43-AE72-6DBF24439625}" type="slidenum">
              <a:rPr lang="en-US" smtClean="0"/>
              <a:pPr/>
              <a:t>13</a:t>
            </a:fld>
            <a:endParaRPr lang="en-US"/>
          </a:p>
        </p:txBody>
      </p:sp>
    </p:spTree>
    <p:extLst>
      <p:ext uri="{BB962C8B-B14F-4D97-AF65-F5344CB8AC3E}">
        <p14:creationId xmlns:p14="http://schemas.microsoft.com/office/powerpoint/2010/main" val="14339480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F5324A-0D9B-9A43-AE72-6DBF24439625}" type="slidenum">
              <a:rPr lang="en-US" smtClean="0"/>
              <a:pPr/>
              <a:t>16</a:t>
            </a:fld>
            <a:endParaRPr lang="en-US"/>
          </a:p>
        </p:txBody>
      </p:sp>
    </p:spTree>
    <p:extLst>
      <p:ext uri="{BB962C8B-B14F-4D97-AF65-F5344CB8AC3E}">
        <p14:creationId xmlns:p14="http://schemas.microsoft.com/office/powerpoint/2010/main" val="25298994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forest emits volatile organic gases like isoprene, monoterpenes and sesquiterpenes. It also emits </a:t>
            </a:r>
            <a:r>
              <a:rPr lang="en-US" dirty="0" err="1"/>
              <a:t>Nox</a:t>
            </a:r>
            <a:r>
              <a:rPr lang="en-US" dirty="0"/>
              <a:t> from soil at sub- parts per billion levels. In comparison the urban area emits 10 to 50 times more </a:t>
            </a:r>
            <a:r>
              <a:rPr lang="en-US" dirty="0" err="1"/>
              <a:t>Nox</a:t>
            </a:r>
            <a:r>
              <a:rPr lang="en-US" dirty="0"/>
              <a:t> mainly from burning fossil fuels.  We now see an aircraft as it zigzags across the urban plume at the center and samples both pristine air and polluted air </a:t>
            </a:r>
            <a:r>
              <a:rPr lang="en-US" dirty="0" err="1"/>
              <a:t>comcomitantly</a:t>
            </a:r>
            <a:r>
              <a:rPr lang="en-US" dirty="0"/>
              <a:t>. We see periodic rise and fall of organic aerosols as the aircraft intersects the plume in </a:t>
            </a:r>
            <a:r>
              <a:rPr lang="en-US" dirty="0" err="1"/>
              <a:t>transeverse</a:t>
            </a:r>
            <a:r>
              <a:rPr lang="en-US" dirty="0"/>
              <a:t> patterns. Over the past several years since the </a:t>
            </a:r>
            <a:r>
              <a:rPr lang="en-US" dirty="0" err="1"/>
              <a:t>GoAmazon</a:t>
            </a:r>
            <a:r>
              <a:rPr lang="en-US" dirty="0"/>
              <a:t> field campaign took place, I have been developing high resolution model treatments within the WRF-</a:t>
            </a:r>
            <a:r>
              <a:rPr lang="en-US" dirty="0" err="1"/>
              <a:t>Chem</a:t>
            </a:r>
            <a:r>
              <a:rPr lang="en-US" dirty="0"/>
              <a:t> model to see if the model can predict what the observations saw. </a:t>
            </a:r>
          </a:p>
        </p:txBody>
      </p:sp>
      <p:sp>
        <p:nvSpPr>
          <p:cNvPr id="4" name="Slide Number Placeholder 3"/>
          <p:cNvSpPr>
            <a:spLocks noGrp="1"/>
          </p:cNvSpPr>
          <p:nvPr>
            <p:ph type="sldNum" sz="quarter" idx="5"/>
          </p:nvPr>
        </p:nvSpPr>
        <p:spPr/>
        <p:txBody>
          <a:bodyPr/>
          <a:lstStyle/>
          <a:p>
            <a:fld id="{74F5324A-0D9B-9A43-AE72-6DBF24439625}" type="slidenum">
              <a:rPr lang="en-US" smtClean="0"/>
              <a:pPr/>
              <a:t>18</a:t>
            </a:fld>
            <a:endParaRPr lang="en-US"/>
          </a:p>
        </p:txBody>
      </p:sp>
    </p:spTree>
    <p:extLst>
      <p:ext uri="{BB962C8B-B14F-4D97-AF65-F5344CB8AC3E}">
        <p14:creationId xmlns:p14="http://schemas.microsoft.com/office/powerpoint/2010/main" val="14926948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Amazon is known as green ocean since vast areas of this rainforest remain untouched by human activities. The forest naturally makes SOA by oxidation of organic gases emitted by trees, particles that sustain several atmospheric and </a:t>
            </a:r>
            <a:r>
              <a:rPr lang="en-US" dirty="0" err="1"/>
              <a:t>biospheric</a:t>
            </a:r>
            <a:r>
              <a:rPr lang="en-US" dirty="0"/>
              <a:t> processes. But pollution from cities alter atmospheric chemistry of SOA in the forest. The question we need to answer is how do anthropogenic activities change the formation of biogenic SOA? </a:t>
            </a:r>
          </a:p>
          <a:p>
            <a:r>
              <a:rPr lang="en-US" dirty="0"/>
              <a:t>We define anthropogenically controlled SOA as biogenic SOA that would not be formed in the absence of anthropogenic activities</a:t>
            </a:r>
          </a:p>
        </p:txBody>
      </p:sp>
      <p:sp>
        <p:nvSpPr>
          <p:cNvPr id="4" name="Slide Number Placeholder 3"/>
          <p:cNvSpPr>
            <a:spLocks noGrp="1"/>
          </p:cNvSpPr>
          <p:nvPr>
            <p:ph type="sldNum" sz="quarter" idx="5"/>
          </p:nvPr>
        </p:nvSpPr>
        <p:spPr/>
        <p:txBody>
          <a:bodyPr/>
          <a:lstStyle/>
          <a:p>
            <a:fld id="{74F5324A-0D9B-9A43-AE72-6DBF24439625}" type="slidenum">
              <a:rPr lang="en-US" smtClean="0"/>
              <a:pPr/>
              <a:t>2</a:t>
            </a:fld>
            <a:endParaRPr lang="en-US"/>
          </a:p>
        </p:txBody>
      </p:sp>
    </p:spTree>
    <p:extLst>
      <p:ext uri="{BB962C8B-B14F-4D97-AF65-F5344CB8AC3E}">
        <p14:creationId xmlns:p14="http://schemas.microsoft.com/office/powerpoint/2010/main" val="12607969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Google Earth Image of the area. Arrows are aircraft flight transects as it transects the plume. Transect 1 is closest to the city center the other transects are spaced 24 km equally and transect 4 is farthest </a:t>
            </a:r>
            <a:r>
              <a:rPr lang="en-US" dirty="0" err="1"/>
              <a:t>downwind.Model</a:t>
            </a:r>
            <a:r>
              <a:rPr lang="en-US" dirty="0"/>
              <a:t> configuration I used had nested grids. A 10 km grid spacing outer domain and high resolution 2 km grid spacing inner domain. The high resolution domain explicitly resolves features in emissions, chemistry and cloud convection as you will see. It also accounts for spatial heterogeneities. For example, in a global model grid most of my inner domain will just be represented in 2-4 grids so many of the features I see will not be resolved.</a:t>
            </a:r>
          </a:p>
        </p:txBody>
      </p:sp>
      <p:sp>
        <p:nvSpPr>
          <p:cNvPr id="4" name="Slide Number Placeholder 3"/>
          <p:cNvSpPr>
            <a:spLocks noGrp="1"/>
          </p:cNvSpPr>
          <p:nvPr>
            <p:ph type="sldNum" sz="quarter" idx="5"/>
          </p:nvPr>
        </p:nvSpPr>
        <p:spPr/>
        <p:txBody>
          <a:bodyPr/>
          <a:lstStyle/>
          <a:p>
            <a:fld id="{74F5324A-0D9B-9A43-AE72-6DBF24439625}" type="slidenum">
              <a:rPr lang="en-US" smtClean="0"/>
              <a:pPr/>
              <a:t>4</a:t>
            </a:fld>
            <a:endParaRPr lang="en-US"/>
          </a:p>
        </p:txBody>
      </p:sp>
    </p:spTree>
    <p:extLst>
      <p:ext uri="{BB962C8B-B14F-4D97-AF65-F5344CB8AC3E}">
        <p14:creationId xmlns:p14="http://schemas.microsoft.com/office/powerpoint/2010/main" val="26638438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SOA is a complex mixture of thousands of oxidation products. I parameterized multigenerational oxidation of SOA using a volatility basis set approach that lumps oxidation products of SOA into a discrete set of volatility bins and tracks distribution of their mass across these bins as the mixture ages in the atmosphere. For this study, I determined initial distribution of mass by fitting to selected chamber measurements for biogenic SOA at low loadings to represent the Amazon. It was critical to choose yields from chamber measurements that went to 1 </a:t>
            </a:r>
            <a:r>
              <a:rPr lang="en-US" dirty="0" err="1"/>
              <a:t>ug</a:t>
            </a:r>
            <a:r>
              <a:rPr lang="en-US" dirty="0"/>
              <a:t>/m3 or less to represent typical wet season SOA yields in the Amazon. I also included further aging of this organic mixture including both gas-phase functionalization and fragmentation reactions. I assumed probability of fragmentation was </a:t>
            </a:r>
            <a:r>
              <a:rPr lang="en-US" dirty="0" err="1"/>
              <a:t>Nox</a:t>
            </a:r>
            <a:r>
              <a:rPr lang="en-US" dirty="0"/>
              <a:t> dependent.</a:t>
            </a:r>
          </a:p>
        </p:txBody>
      </p:sp>
      <p:sp>
        <p:nvSpPr>
          <p:cNvPr id="4" name="Slide Number Placeholder 3"/>
          <p:cNvSpPr>
            <a:spLocks noGrp="1"/>
          </p:cNvSpPr>
          <p:nvPr>
            <p:ph type="sldNum" sz="quarter" idx="5"/>
          </p:nvPr>
        </p:nvSpPr>
        <p:spPr/>
        <p:txBody>
          <a:bodyPr/>
          <a:lstStyle/>
          <a:p>
            <a:fld id="{74F5324A-0D9B-9A43-AE72-6DBF24439625}" type="slidenum">
              <a:rPr lang="en-US" smtClean="0"/>
              <a:pPr/>
              <a:t>6</a:t>
            </a:fld>
            <a:endParaRPr lang="en-US"/>
          </a:p>
        </p:txBody>
      </p:sp>
    </p:spTree>
    <p:extLst>
      <p:ext uri="{BB962C8B-B14F-4D97-AF65-F5344CB8AC3E}">
        <p14:creationId xmlns:p14="http://schemas.microsoft.com/office/powerpoint/2010/main" val="9388136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Orange represents Observations from the DOE G-1 aircraft as it traverses the plume are in orange. Default model simulation that follows aircraft flight </a:t>
            </a:r>
            <a:r>
              <a:rPr lang="en-US" dirty="0" err="1"/>
              <a:t>trackes</a:t>
            </a:r>
            <a:r>
              <a:rPr lang="en-US" dirty="0"/>
              <a:t> is in blue. I also ran a sensitivity test where I had forest biogenic emissions on but turned off urban emissions from Manaus to contrast what the model would predict when there was no Manaus shown in green. The green represents model predictions of the unperturbed Amazon background. A critical modeling step was I had to included soil NO emissions in the model based on measurements in the tropical forest. Without these emissions, the model could not reproduce oxidants and also relative reaction rates of isoprene </a:t>
            </a:r>
            <a:r>
              <a:rPr lang="en-US" dirty="0" err="1"/>
              <a:t>peroxy</a:t>
            </a:r>
            <a:r>
              <a:rPr lang="en-US" dirty="0"/>
              <a:t> radicals with HO2 compared to NO. This relative reaction was found to be 1 in the Amazon based on a study in PNAS published by Scot Martin’s group. </a:t>
            </a:r>
          </a:p>
          <a:p>
            <a:r>
              <a:rPr lang="en-US" dirty="0"/>
              <a:t>Another important finding from this figure is both model and measurements show that urban plume increased </a:t>
            </a:r>
            <a:r>
              <a:rPr lang="en-US" dirty="0" err="1"/>
              <a:t>Noy</a:t>
            </a:r>
            <a:r>
              <a:rPr lang="en-US" dirty="0"/>
              <a:t> by 1-2 orders of magnitude. This sharp </a:t>
            </a:r>
            <a:r>
              <a:rPr lang="en-US" dirty="0" err="1"/>
              <a:t>constrast</a:t>
            </a:r>
            <a:r>
              <a:rPr lang="en-US" dirty="0"/>
              <a:t> between plume and background is what makes the Amazon so unique and is hard to find at other locations like the United States. The figure on the right is a high resolution map from WRF-</a:t>
            </a:r>
            <a:r>
              <a:rPr lang="en-US" dirty="0" err="1"/>
              <a:t>Chem</a:t>
            </a:r>
            <a:r>
              <a:rPr lang="en-US" dirty="0"/>
              <a:t> </a:t>
            </a:r>
            <a:r>
              <a:rPr lang="en-US" dirty="0" err="1"/>
              <a:t>shpwing</a:t>
            </a:r>
            <a:r>
              <a:rPr lang="en-US" dirty="0"/>
              <a:t> how fossil fuels within Manaus increase </a:t>
            </a:r>
            <a:r>
              <a:rPr lang="en-US" dirty="0" err="1"/>
              <a:t>Nox</a:t>
            </a:r>
            <a:r>
              <a:rPr lang="en-US" dirty="0"/>
              <a:t>. In addition to emissions from power plants and oil refinery in the heart of the city, you also see The filaments you see in yellow are actually traffic highways. Again we can only see this is a high resolution model. But the model is also very expensive to run computationally.</a:t>
            </a:r>
          </a:p>
        </p:txBody>
      </p:sp>
      <p:sp>
        <p:nvSpPr>
          <p:cNvPr id="4" name="Slide Number Placeholder 3"/>
          <p:cNvSpPr>
            <a:spLocks noGrp="1"/>
          </p:cNvSpPr>
          <p:nvPr>
            <p:ph type="sldNum" sz="quarter" idx="5"/>
          </p:nvPr>
        </p:nvSpPr>
        <p:spPr/>
        <p:txBody>
          <a:bodyPr/>
          <a:lstStyle/>
          <a:p>
            <a:fld id="{74F5324A-0D9B-9A43-AE72-6DBF24439625}" type="slidenum">
              <a:rPr lang="en-US" smtClean="0"/>
              <a:pPr/>
              <a:t>8</a:t>
            </a:fld>
            <a:endParaRPr lang="en-US"/>
          </a:p>
        </p:txBody>
      </p:sp>
    </p:spTree>
    <p:extLst>
      <p:ext uri="{BB962C8B-B14F-4D97-AF65-F5344CB8AC3E}">
        <p14:creationId xmlns:p14="http://schemas.microsoft.com/office/powerpoint/2010/main" val="7062697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Amazon is </a:t>
            </a:r>
            <a:r>
              <a:rPr lang="en-US" dirty="0" err="1"/>
              <a:t>Nox</a:t>
            </a:r>
            <a:r>
              <a:rPr lang="en-US" dirty="0"/>
              <a:t> limited with respect to ozone formation. So ozone is also substantially enhanced by a factor of 2-3 in plume. Model also demonstrates this higher ozone in plume although it </a:t>
            </a:r>
            <a:r>
              <a:rPr lang="en-US" dirty="0" err="1"/>
              <a:t>ovepredicts</a:t>
            </a:r>
            <a:r>
              <a:rPr lang="en-US" dirty="0"/>
              <a:t> maximum ozone formation,</a:t>
            </a:r>
          </a:p>
        </p:txBody>
      </p:sp>
      <p:sp>
        <p:nvSpPr>
          <p:cNvPr id="4" name="Slide Number Placeholder 3"/>
          <p:cNvSpPr>
            <a:spLocks noGrp="1"/>
          </p:cNvSpPr>
          <p:nvPr>
            <p:ph type="sldNum" sz="quarter" idx="5"/>
          </p:nvPr>
        </p:nvSpPr>
        <p:spPr/>
        <p:txBody>
          <a:bodyPr/>
          <a:lstStyle/>
          <a:p>
            <a:fld id="{74F5324A-0D9B-9A43-AE72-6DBF24439625}" type="slidenum">
              <a:rPr lang="en-US" smtClean="0"/>
              <a:pPr/>
              <a:t>9</a:t>
            </a:fld>
            <a:endParaRPr lang="en-US"/>
          </a:p>
        </p:txBody>
      </p:sp>
    </p:spTree>
    <p:extLst>
      <p:ext uri="{BB962C8B-B14F-4D97-AF65-F5344CB8AC3E}">
        <p14:creationId xmlns:p14="http://schemas.microsoft.com/office/powerpoint/2010/main" val="10065216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 am showing you maps of </a:t>
            </a:r>
            <a:r>
              <a:rPr lang="en-US" dirty="0" err="1"/>
              <a:t>Nox</a:t>
            </a:r>
            <a:r>
              <a:rPr lang="en-US" dirty="0"/>
              <a:t> and oxidants from two different model simulations. The top panels are default model where all emissions are on. The bottom panels is a sensitivity simulations where biogenic emissions from the forest are on, but urban emissions are turned off. The large increase of </a:t>
            </a:r>
            <a:r>
              <a:rPr lang="en-US" dirty="0" err="1"/>
              <a:t>Nox</a:t>
            </a:r>
            <a:r>
              <a:rPr lang="en-US" dirty="0"/>
              <a:t> and oxidants in the top panels in regions influenced by Manaus plume are clearly visible and strikingly contrast compared to bottom panels.</a:t>
            </a:r>
          </a:p>
        </p:txBody>
      </p:sp>
      <p:sp>
        <p:nvSpPr>
          <p:cNvPr id="4" name="Slide Number Placeholder 3"/>
          <p:cNvSpPr>
            <a:spLocks noGrp="1"/>
          </p:cNvSpPr>
          <p:nvPr>
            <p:ph type="sldNum" sz="quarter" idx="5"/>
          </p:nvPr>
        </p:nvSpPr>
        <p:spPr/>
        <p:txBody>
          <a:bodyPr/>
          <a:lstStyle/>
          <a:p>
            <a:fld id="{74F5324A-0D9B-9A43-AE72-6DBF24439625}" type="slidenum">
              <a:rPr lang="en-US" smtClean="0"/>
              <a:pPr/>
              <a:t>10</a:t>
            </a:fld>
            <a:endParaRPr lang="en-US"/>
          </a:p>
        </p:txBody>
      </p:sp>
    </p:spTree>
    <p:extLst>
      <p:ext uri="{BB962C8B-B14F-4D97-AF65-F5344CB8AC3E}">
        <p14:creationId xmlns:p14="http://schemas.microsoft.com/office/powerpoint/2010/main" val="34350674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model simulates both anthropogenic and biogenic SOA, here I am showing just the biogenic SOA component of total organic aerosol simulated by the model. Compared to the simulation with urban emissions off, model with these emissions on shows strong enhancement in biogenic SOA in plume influenced locations.</a:t>
            </a:r>
          </a:p>
        </p:txBody>
      </p:sp>
      <p:sp>
        <p:nvSpPr>
          <p:cNvPr id="4" name="Slide Number Placeholder 3"/>
          <p:cNvSpPr>
            <a:spLocks noGrp="1"/>
          </p:cNvSpPr>
          <p:nvPr>
            <p:ph type="sldNum" sz="quarter" idx="5"/>
          </p:nvPr>
        </p:nvSpPr>
        <p:spPr/>
        <p:txBody>
          <a:bodyPr/>
          <a:lstStyle/>
          <a:p>
            <a:fld id="{74F5324A-0D9B-9A43-AE72-6DBF24439625}" type="slidenum">
              <a:rPr lang="en-US" smtClean="0"/>
              <a:pPr/>
              <a:t>11</a:t>
            </a:fld>
            <a:endParaRPr lang="en-US"/>
          </a:p>
        </p:txBody>
      </p:sp>
    </p:spTree>
    <p:extLst>
      <p:ext uri="{BB962C8B-B14F-4D97-AF65-F5344CB8AC3E}">
        <p14:creationId xmlns:p14="http://schemas.microsoft.com/office/powerpoint/2010/main" val="6535796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 am showing how the model compares with observations of organic aerosols measured by the Aerosol Mass Spectrometer onboard the G1 aircraft. Transect 1 is closest to the city center the other transects are spaced 24 km equally and transect 4 is farthest downwind. The model in blue reproduces the observed organic aerosol. But the model measurement differences are more farther </a:t>
            </a:r>
            <a:r>
              <a:rPr lang="en-US" dirty="0" err="1"/>
              <a:t>downwiond</a:t>
            </a:r>
            <a:r>
              <a:rPr lang="en-US" dirty="0"/>
              <a:t> due to differences in plume location and dispersion. The CO plot on the right also indicates a shift in model plume compared to measurements. The sensitivity simulation in green represents the background OA that matches with measurements when the aircraft moves out of the plume.</a:t>
            </a:r>
          </a:p>
        </p:txBody>
      </p:sp>
      <p:sp>
        <p:nvSpPr>
          <p:cNvPr id="4" name="Slide Number Placeholder 3"/>
          <p:cNvSpPr>
            <a:spLocks noGrp="1"/>
          </p:cNvSpPr>
          <p:nvPr>
            <p:ph type="sldNum" sz="quarter" idx="5"/>
          </p:nvPr>
        </p:nvSpPr>
        <p:spPr/>
        <p:txBody>
          <a:bodyPr/>
          <a:lstStyle/>
          <a:p>
            <a:fld id="{74F5324A-0D9B-9A43-AE72-6DBF24439625}" type="slidenum">
              <a:rPr lang="en-US" smtClean="0"/>
              <a:pPr/>
              <a:t>12</a:t>
            </a:fld>
            <a:endParaRPr lang="en-US"/>
          </a:p>
        </p:txBody>
      </p:sp>
    </p:spTree>
    <p:extLst>
      <p:ext uri="{BB962C8B-B14F-4D97-AF65-F5344CB8AC3E}">
        <p14:creationId xmlns:p14="http://schemas.microsoft.com/office/powerpoint/2010/main" val="30633938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628782"/>
            <a:ext cx="12192000" cy="1600438"/>
          </a:xfrm>
          <a:noFill/>
          <a:ln w="25400">
            <a:noFill/>
          </a:ln>
          <a:effectLst/>
        </p:spPr>
        <p:txBody>
          <a:bodyPr lIns="457200" tIns="457200" rIns="457200" bIns="457200" anchor="ctr">
            <a:spAutoFit/>
          </a:bodyPr>
          <a:lstStyle>
            <a:lvl1pPr algn="l">
              <a:defRPr sz="4400" b="1">
                <a:solidFill>
                  <a:schemeClr val="bg1"/>
                </a:solidFill>
              </a:defRPr>
            </a:lvl1pPr>
          </a:lstStyle>
          <a:p>
            <a:r>
              <a:rPr lang="en-US" dirty="0"/>
              <a:t>Click to edit Master title style</a:t>
            </a:r>
          </a:p>
        </p:txBody>
      </p:sp>
      <p:sp>
        <p:nvSpPr>
          <p:cNvPr id="3" name="Subtitle 2"/>
          <p:cNvSpPr>
            <a:spLocks noGrp="1"/>
          </p:cNvSpPr>
          <p:nvPr>
            <p:ph type="subTitle" idx="1" hasCustomPrompt="1"/>
          </p:nvPr>
        </p:nvSpPr>
        <p:spPr>
          <a:xfrm>
            <a:off x="609600" y="4800600"/>
            <a:ext cx="10972800" cy="457200"/>
          </a:xfrm>
        </p:spPr>
        <p:txBody>
          <a:bodyPr anchor="t"/>
          <a:lstStyle>
            <a:lvl1pPr marL="0" indent="0" algn="l">
              <a:spcBef>
                <a:spcPts val="0"/>
              </a:spcBef>
              <a:buNone/>
              <a:defRPr cap="all"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Presenter </a:t>
            </a:r>
            <a:r>
              <a:rPr lang="en-US" dirty="0" err="1"/>
              <a:t>Name(S</a:t>
            </a:r>
            <a:r>
              <a:rPr lang="en-US" dirty="0"/>
              <a:t>)</a:t>
            </a:r>
          </a:p>
        </p:txBody>
      </p:sp>
      <p:sp>
        <p:nvSpPr>
          <p:cNvPr id="4" name="Date Placeholder 3"/>
          <p:cNvSpPr>
            <a:spLocks noGrp="1"/>
          </p:cNvSpPr>
          <p:nvPr>
            <p:ph type="dt" sz="half" idx="10"/>
          </p:nvPr>
        </p:nvSpPr>
        <p:spPr/>
        <p:txBody>
          <a:bodyPr/>
          <a:lstStyle>
            <a:lvl1pPr>
              <a:defRPr sz="900">
                <a:solidFill>
                  <a:srgbClr val="FFFFFF"/>
                </a:solidFill>
              </a:defRPr>
            </a:lvl1pPr>
          </a:lstStyle>
          <a:p>
            <a:fld id="{2968F0E1-7F3B-9143-ABF4-576BF984EE9D}" type="datetime4">
              <a:rPr lang="en-US" smtClean="0"/>
              <a:t>December 5, 2019</a:t>
            </a:fld>
            <a:endParaRPr lang="en-US"/>
          </a:p>
        </p:txBody>
      </p:sp>
      <p:sp>
        <p:nvSpPr>
          <p:cNvPr id="5" name="Footer Placeholder 4"/>
          <p:cNvSpPr>
            <a:spLocks noGrp="1"/>
          </p:cNvSpPr>
          <p:nvPr>
            <p:ph type="ftr" sz="quarter" idx="11"/>
          </p:nvPr>
        </p:nvSpPr>
        <p:spPr/>
        <p:txBody>
          <a:bodyPr/>
          <a:lstStyle>
            <a:lvl1pPr>
              <a:defRPr sz="900">
                <a:solidFill>
                  <a:srgbClr val="FFFFFF"/>
                </a:solidFill>
              </a:defRPr>
            </a:lvl1pPr>
          </a:lstStyle>
          <a:p>
            <a:endParaRPr lang="en-US"/>
          </a:p>
        </p:txBody>
      </p:sp>
      <p:sp>
        <p:nvSpPr>
          <p:cNvPr id="6" name="Slide Number Placeholder 5"/>
          <p:cNvSpPr>
            <a:spLocks noGrp="1"/>
          </p:cNvSpPr>
          <p:nvPr>
            <p:ph type="sldNum" sz="quarter" idx="12"/>
          </p:nvPr>
        </p:nvSpPr>
        <p:spPr/>
        <p:txBody>
          <a:bodyPr/>
          <a:lstStyle>
            <a:lvl1pPr>
              <a:defRPr sz="900">
                <a:solidFill>
                  <a:srgbClr val="FFFFFF"/>
                </a:solidFill>
              </a:defRPr>
            </a:lvl1pPr>
          </a:lstStyle>
          <a:p>
            <a:fld id="{03722D57-58D6-9447-A6D5-A97F6C35A8FB}" type="slidenum">
              <a:rPr lang="en-US" smtClean="0"/>
              <a:pPr/>
              <a:t>‹#›</a:t>
            </a:fld>
            <a:endParaRPr lang="en-US"/>
          </a:p>
        </p:txBody>
      </p:sp>
      <p:sp>
        <p:nvSpPr>
          <p:cNvPr id="19" name="Text Placeholder 6"/>
          <p:cNvSpPr>
            <a:spLocks noGrp="1"/>
          </p:cNvSpPr>
          <p:nvPr>
            <p:ph type="body" sz="quarter" idx="14" hasCustomPrompt="1"/>
          </p:nvPr>
        </p:nvSpPr>
        <p:spPr>
          <a:xfrm>
            <a:off x="607484" y="5257800"/>
            <a:ext cx="10972800" cy="228600"/>
          </a:xfrm>
        </p:spPr>
        <p:txBody>
          <a:bodyPr>
            <a:normAutofit/>
          </a:bodyPr>
          <a:lstStyle>
            <a:lvl1pPr marL="0" indent="0">
              <a:spcBef>
                <a:spcPts val="0"/>
              </a:spcBef>
              <a:buNone/>
              <a:defRPr sz="1400" baseline="0">
                <a:solidFill>
                  <a:srgbClr val="FFFFFF"/>
                </a:solidFill>
              </a:defRPr>
            </a:lvl1pPr>
          </a:lstStyle>
          <a:p>
            <a:pPr lvl="0"/>
            <a:r>
              <a:rPr lang="en-US" dirty="0"/>
              <a:t>Click to add presenter organization</a:t>
            </a:r>
          </a:p>
        </p:txBody>
      </p:sp>
      <p:sp>
        <p:nvSpPr>
          <p:cNvPr id="25" name="Text Placeholder 6"/>
          <p:cNvSpPr>
            <a:spLocks noGrp="1"/>
          </p:cNvSpPr>
          <p:nvPr>
            <p:ph type="body" sz="quarter" idx="15" hasCustomPrompt="1"/>
          </p:nvPr>
        </p:nvSpPr>
        <p:spPr>
          <a:xfrm>
            <a:off x="609600" y="5540477"/>
            <a:ext cx="10972800" cy="228600"/>
          </a:xfrm>
        </p:spPr>
        <p:txBody>
          <a:bodyPr>
            <a:normAutofit/>
          </a:bodyPr>
          <a:lstStyle>
            <a:lvl1pPr marL="0" indent="0">
              <a:spcBef>
                <a:spcPts val="0"/>
              </a:spcBef>
              <a:buNone/>
              <a:defRPr sz="1400" baseline="0">
                <a:solidFill>
                  <a:srgbClr val="FFFFFF"/>
                </a:solidFill>
              </a:defRPr>
            </a:lvl1pPr>
          </a:lstStyle>
          <a:p>
            <a:pPr lvl="0"/>
            <a:r>
              <a:rPr lang="en-US" dirty="0"/>
              <a:t>Click to add presentation event or location</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ull-Color Background">
    <p:spTree>
      <p:nvGrpSpPr>
        <p:cNvPr id="1" name=""/>
        <p:cNvGrpSpPr/>
        <p:nvPr/>
      </p:nvGrpSpPr>
      <p:grpSpPr>
        <a:xfrm>
          <a:off x="0" y="0"/>
          <a:ext cx="0" cy="0"/>
          <a:chOff x="0" y="0"/>
          <a:chExt cx="0" cy="0"/>
        </a:xfrm>
      </p:grpSpPr>
      <p:sp>
        <p:nvSpPr>
          <p:cNvPr id="2" name="Title 1"/>
          <p:cNvSpPr>
            <a:spLocks noGrp="1"/>
          </p:cNvSpPr>
          <p:nvPr>
            <p:ph type="title"/>
          </p:nvPr>
        </p:nvSpPr>
        <p:spPr>
          <a:xfrm>
            <a:off x="609600" y="356614"/>
            <a:ext cx="8839200" cy="384721"/>
          </a:xfrm>
        </p:spPr>
        <p:txBody>
          <a:bodyPr lIns="0" tIns="0" rIns="0" bIns="0" anchor="t" anchorCtr="0">
            <a:spAutoFit/>
          </a:bodyPr>
          <a:lstStyle>
            <a:lvl1pPr algn="l">
              <a:defRPr sz="2500" b="1">
                <a:solidFill>
                  <a:srgbClr val="FFFFFF"/>
                </a:solidFill>
                <a:latin typeface="Arial"/>
                <a:cs typeface="Arial"/>
              </a:defRPr>
            </a:lvl1pPr>
          </a:lstStyle>
          <a:p>
            <a:r>
              <a:rPr lang="en-US" dirty="0"/>
              <a:t>Click to edit Master title style</a:t>
            </a:r>
          </a:p>
        </p:txBody>
      </p:sp>
      <p:sp>
        <p:nvSpPr>
          <p:cNvPr id="3" name="Content Placeholder 2"/>
          <p:cNvSpPr>
            <a:spLocks noGrp="1"/>
          </p:cNvSpPr>
          <p:nvPr>
            <p:ph idx="1"/>
          </p:nvPr>
        </p:nvSpPr>
        <p:spPr>
          <a:xfrm>
            <a:off x="609600" y="1828797"/>
            <a:ext cx="10972800" cy="1452705"/>
          </a:xfrm>
        </p:spPr>
        <p:txBody>
          <a:bodyPr lIns="0" tIns="0" rIns="0" bIns="0">
            <a:spAutoFit/>
          </a:bodyPr>
          <a:lstStyle>
            <a:lvl1pPr marL="342900" indent="-342900">
              <a:buSzPct val="100000"/>
              <a:buFontTx/>
              <a:buBlip>
                <a:blip r:embed="rId2"/>
              </a:buBlip>
              <a:defRPr sz="2000">
                <a:solidFill>
                  <a:srgbClr val="FFFFFF"/>
                </a:solidFill>
                <a:latin typeface="Arial"/>
                <a:cs typeface="Arial"/>
              </a:defRPr>
            </a:lvl1pPr>
            <a:lvl2pPr marL="742950" indent="-285750">
              <a:buSzPct val="100000"/>
              <a:buFontTx/>
              <a:buBlip>
                <a:blip r:embed="rId3"/>
              </a:buBlip>
              <a:defRPr sz="1800">
                <a:solidFill>
                  <a:srgbClr val="FFFFFF"/>
                </a:solidFill>
                <a:latin typeface="Arial"/>
                <a:cs typeface="Arial"/>
              </a:defRPr>
            </a:lvl2pPr>
            <a:lvl3pPr marL="1143000" indent="-228600">
              <a:buSzPct val="100000"/>
              <a:buFontTx/>
              <a:buBlip>
                <a:blip r:embed="rId4"/>
              </a:buBlip>
              <a:defRPr sz="1600">
                <a:solidFill>
                  <a:srgbClr val="FFFFFF"/>
                </a:solidFill>
                <a:latin typeface="Arial"/>
                <a:cs typeface="Arial"/>
              </a:defRPr>
            </a:lvl3pPr>
            <a:lvl4pPr marL="1600200" indent="-228600">
              <a:buSzPct val="100000"/>
              <a:buFontTx/>
              <a:buBlip>
                <a:blip r:embed="rId5"/>
              </a:buBlip>
              <a:defRPr sz="1400">
                <a:solidFill>
                  <a:srgbClr val="FFFFFF"/>
                </a:solidFill>
                <a:latin typeface="Arial"/>
                <a:cs typeface="Arial"/>
              </a:defRPr>
            </a:lvl4pPr>
            <a:lvl5pPr marL="2057400" indent="-228600">
              <a:buSzPct val="100000"/>
              <a:buFontTx/>
              <a:buBlip>
                <a:blip r:embed="rId2"/>
              </a:buBlip>
              <a:defRPr sz="1400">
                <a:solidFill>
                  <a:srgbClr val="FFFFFF"/>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8"/>
          <p:cNvSpPr>
            <a:spLocks noGrp="1"/>
          </p:cNvSpPr>
          <p:nvPr>
            <p:ph type="dt" sz="half" idx="10"/>
          </p:nvPr>
        </p:nvSpPr>
        <p:spPr/>
        <p:txBody>
          <a:bodyPr lIns="0" tIns="0" rIns="0" bIns="0"/>
          <a:lstStyle>
            <a:lvl1pPr>
              <a:defRPr sz="900">
                <a:solidFill>
                  <a:srgbClr val="FFFFFF"/>
                </a:solidFill>
                <a:latin typeface="Arial"/>
                <a:cs typeface="Arial"/>
              </a:defRPr>
            </a:lvl1pPr>
          </a:lstStyle>
          <a:p>
            <a:fld id="{D8E5F392-D2AB-2D47-80D1-E840E5811C5F}" type="datetime4">
              <a:rPr lang="en-US" smtClean="0"/>
              <a:t>December 5, 2019</a:t>
            </a:fld>
            <a:endParaRPr lang="en-US" dirty="0"/>
          </a:p>
        </p:txBody>
      </p:sp>
      <p:sp>
        <p:nvSpPr>
          <p:cNvPr id="10" name="Slide Number Placeholder 9"/>
          <p:cNvSpPr>
            <a:spLocks noGrp="1"/>
          </p:cNvSpPr>
          <p:nvPr>
            <p:ph type="sldNum" sz="quarter" idx="11"/>
          </p:nvPr>
        </p:nvSpPr>
        <p:spPr/>
        <p:txBody>
          <a:bodyPr lIns="0" tIns="0" rIns="0" bIns="0"/>
          <a:lstStyle>
            <a:lvl1pPr>
              <a:defRPr sz="900">
                <a:solidFill>
                  <a:srgbClr val="FFFFFF"/>
                </a:solidFill>
                <a:latin typeface="Arial"/>
                <a:cs typeface="Arial"/>
              </a:defRPr>
            </a:lvl1pPr>
          </a:lstStyle>
          <a:p>
            <a:fld id="{03722D57-58D6-9447-A6D5-A97F6C35A8FB}" type="slidenum">
              <a:rPr lang="en-US" smtClean="0"/>
              <a:pPr/>
              <a:t>‹#›</a:t>
            </a:fld>
            <a:endParaRPr lang="en-US"/>
          </a:p>
        </p:txBody>
      </p:sp>
      <p:sp>
        <p:nvSpPr>
          <p:cNvPr id="11" name="Footer Placeholder 10"/>
          <p:cNvSpPr>
            <a:spLocks noGrp="1"/>
          </p:cNvSpPr>
          <p:nvPr>
            <p:ph type="ftr" sz="quarter" idx="12"/>
          </p:nvPr>
        </p:nvSpPr>
        <p:spPr/>
        <p:txBody>
          <a:bodyPr lIns="0" tIns="0" rIns="0" bIns="0"/>
          <a:lstStyle>
            <a:lvl1pPr>
              <a:defRPr sz="900">
                <a:solidFill>
                  <a:srgbClr val="FFFFFF"/>
                </a:solidFill>
                <a:latin typeface="Arial"/>
                <a:cs typeface="Arial"/>
              </a:defRPr>
            </a:lvl1pPr>
          </a:lstStyle>
          <a:p>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ull-Color Background + 2-Column Content">
    <p:spTree>
      <p:nvGrpSpPr>
        <p:cNvPr id="1" name=""/>
        <p:cNvGrpSpPr/>
        <p:nvPr/>
      </p:nvGrpSpPr>
      <p:grpSpPr>
        <a:xfrm>
          <a:off x="0" y="0"/>
          <a:ext cx="0" cy="0"/>
          <a:chOff x="0" y="0"/>
          <a:chExt cx="0" cy="0"/>
        </a:xfrm>
      </p:grpSpPr>
      <p:sp>
        <p:nvSpPr>
          <p:cNvPr id="8" name="Content Placeholder 2"/>
          <p:cNvSpPr>
            <a:spLocks noGrp="1"/>
          </p:cNvSpPr>
          <p:nvPr>
            <p:ph idx="13"/>
          </p:nvPr>
        </p:nvSpPr>
        <p:spPr>
          <a:xfrm>
            <a:off x="609600" y="1828797"/>
            <a:ext cx="5181600" cy="1452705"/>
          </a:xfrm>
        </p:spPr>
        <p:txBody>
          <a:bodyPr lIns="0" tIns="0" rIns="0" bIns="0">
            <a:spAutoFit/>
          </a:bodyPr>
          <a:lstStyle>
            <a:lvl1pPr marL="342900" indent="-342900">
              <a:buSzPct val="100000"/>
              <a:buFontTx/>
              <a:buBlip>
                <a:blip r:embed="rId2"/>
              </a:buBlip>
              <a:defRPr sz="2000">
                <a:solidFill>
                  <a:srgbClr val="FFFFFF"/>
                </a:solidFill>
                <a:latin typeface="Arial"/>
                <a:cs typeface="Arial"/>
              </a:defRPr>
            </a:lvl1pPr>
            <a:lvl2pPr marL="742950" indent="-285750">
              <a:buSzPct val="100000"/>
              <a:buFontTx/>
              <a:buBlip>
                <a:blip r:embed="rId3"/>
              </a:buBlip>
              <a:defRPr sz="1800">
                <a:solidFill>
                  <a:srgbClr val="FFFFFF"/>
                </a:solidFill>
                <a:latin typeface="Arial"/>
                <a:cs typeface="Arial"/>
              </a:defRPr>
            </a:lvl2pPr>
            <a:lvl3pPr marL="1143000" indent="-228600">
              <a:buSzPct val="100000"/>
              <a:buFontTx/>
              <a:buBlip>
                <a:blip r:embed="rId4"/>
              </a:buBlip>
              <a:defRPr sz="1600">
                <a:solidFill>
                  <a:srgbClr val="FFFFFF"/>
                </a:solidFill>
                <a:latin typeface="Arial"/>
                <a:cs typeface="Arial"/>
              </a:defRPr>
            </a:lvl3pPr>
            <a:lvl4pPr marL="1600200" indent="-228600">
              <a:buSzPct val="100000"/>
              <a:buFontTx/>
              <a:buBlip>
                <a:blip r:embed="rId5"/>
              </a:buBlip>
              <a:defRPr sz="1400">
                <a:solidFill>
                  <a:srgbClr val="FFFFFF"/>
                </a:solidFill>
                <a:latin typeface="Arial"/>
                <a:cs typeface="Arial"/>
              </a:defRPr>
            </a:lvl4pPr>
            <a:lvl5pPr marL="2057400" indent="-228600">
              <a:buSzPct val="100000"/>
              <a:buFontTx/>
              <a:buBlip>
                <a:blip r:embed="rId2"/>
              </a:buBlip>
              <a:defRPr sz="1400">
                <a:solidFill>
                  <a:srgbClr val="FFFFFF"/>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609600" y="356614"/>
            <a:ext cx="8839200" cy="384721"/>
          </a:xfrm>
        </p:spPr>
        <p:txBody>
          <a:bodyPr lIns="0" tIns="0" rIns="0" bIns="0" anchor="t">
            <a:spAutoFit/>
          </a:bodyPr>
          <a:lstStyle>
            <a:lvl1pPr algn="l">
              <a:defRPr sz="2500" b="1">
                <a:solidFill>
                  <a:srgbClr val="FFFFFF"/>
                </a:solidFill>
                <a:latin typeface="Arial"/>
                <a:cs typeface="Arial"/>
              </a:defRPr>
            </a:lvl1pPr>
          </a:lstStyle>
          <a:p>
            <a:r>
              <a:rPr lang="en-US" dirty="0"/>
              <a:t>Click to edit Master title style</a:t>
            </a:r>
          </a:p>
        </p:txBody>
      </p:sp>
      <p:sp>
        <p:nvSpPr>
          <p:cNvPr id="5" name="Date Placeholder 4"/>
          <p:cNvSpPr>
            <a:spLocks noGrp="1"/>
          </p:cNvSpPr>
          <p:nvPr>
            <p:ph type="dt" sz="half" idx="10"/>
          </p:nvPr>
        </p:nvSpPr>
        <p:spPr/>
        <p:txBody>
          <a:bodyPr lIns="0" tIns="0" rIns="0" bIns="0"/>
          <a:lstStyle>
            <a:lvl1pPr>
              <a:defRPr sz="900">
                <a:solidFill>
                  <a:srgbClr val="FFFFFF"/>
                </a:solidFill>
                <a:latin typeface="Arial"/>
                <a:cs typeface="Arial"/>
              </a:defRPr>
            </a:lvl1pPr>
          </a:lstStyle>
          <a:p>
            <a:fld id="{E3E99183-6CD6-4C48-9A9D-51FCA5064174}" type="datetime4">
              <a:rPr lang="en-US" smtClean="0"/>
              <a:t>December 5, 2019</a:t>
            </a:fld>
            <a:endParaRPr lang="en-US" dirty="0"/>
          </a:p>
        </p:txBody>
      </p:sp>
      <p:sp>
        <p:nvSpPr>
          <p:cNvPr id="6" name="Footer Placeholder 5"/>
          <p:cNvSpPr>
            <a:spLocks noGrp="1"/>
          </p:cNvSpPr>
          <p:nvPr>
            <p:ph type="ftr" sz="quarter" idx="11"/>
          </p:nvPr>
        </p:nvSpPr>
        <p:spPr/>
        <p:txBody>
          <a:bodyPr lIns="0" tIns="0" rIns="0" bIns="0"/>
          <a:lstStyle>
            <a:lvl1pPr>
              <a:defRPr sz="900">
                <a:solidFill>
                  <a:srgbClr val="FFFFFF"/>
                </a:solidFill>
                <a:latin typeface="Arial"/>
                <a:cs typeface="Arial"/>
              </a:defRPr>
            </a:lvl1pPr>
          </a:lstStyle>
          <a:p>
            <a:endParaRPr lang="en-US" dirty="0"/>
          </a:p>
        </p:txBody>
      </p:sp>
      <p:sp>
        <p:nvSpPr>
          <p:cNvPr id="7" name="Slide Number Placeholder 6"/>
          <p:cNvSpPr>
            <a:spLocks noGrp="1"/>
          </p:cNvSpPr>
          <p:nvPr>
            <p:ph type="sldNum" sz="quarter" idx="12"/>
          </p:nvPr>
        </p:nvSpPr>
        <p:spPr/>
        <p:txBody>
          <a:bodyPr lIns="0" tIns="0" rIns="0" bIns="0"/>
          <a:lstStyle>
            <a:lvl1pPr>
              <a:defRPr sz="900">
                <a:solidFill>
                  <a:srgbClr val="FFFFFF"/>
                </a:solidFill>
                <a:latin typeface="Arial"/>
                <a:cs typeface="Arial"/>
              </a:defRPr>
            </a:lvl1pPr>
          </a:lstStyle>
          <a:p>
            <a:fld id="{03722D57-58D6-9447-A6D5-A97F6C35A8FB}" type="slidenum">
              <a:rPr lang="en-US" smtClean="0"/>
              <a:pPr/>
              <a:t>‹#›</a:t>
            </a:fld>
            <a:endParaRPr lang="en-US"/>
          </a:p>
        </p:txBody>
      </p:sp>
      <p:sp>
        <p:nvSpPr>
          <p:cNvPr id="9" name="Content Placeholder 2"/>
          <p:cNvSpPr>
            <a:spLocks noGrp="1"/>
          </p:cNvSpPr>
          <p:nvPr>
            <p:ph idx="14"/>
          </p:nvPr>
        </p:nvSpPr>
        <p:spPr>
          <a:xfrm>
            <a:off x="6400800" y="1828800"/>
            <a:ext cx="5181600" cy="1452705"/>
          </a:xfrm>
        </p:spPr>
        <p:txBody>
          <a:bodyPr lIns="0" tIns="0" rIns="0" bIns="0">
            <a:spAutoFit/>
          </a:bodyPr>
          <a:lstStyle>
            <a:lvl1pPr marL="342900" indent="-342900">
              <a:buSzPct val="100000"/>
              <a:buFontTx/>
              <a:buBlip>
                <a:blip r:embed="rId2"/>
              </a:buBlip>
              <a:defRPr sz="2000">
                <a:solidFill>
                  <a:srgbClr val="FFFFFF"/>
                </a:solidFill>
                <a:latin typeface="Arial"/>
                <a:cs typeface="Arial"/>
              </a:defRPr>
            </a:lvl1pPr>
            <a:lvl2pPr marL="742950" indent="-285750">
              <a:buSzPct val="100000"/>
              <a:buFontTx/>
              <a:buBlip>
                <a:blip r:embed="rId3"/>
              </a:buBlip>
              <a:defRPr sz="1800">
                <a:solidFill>
                  <a:srgbClr val="FFFFFF"/>
                </a:solidFill>
                <a:latin typeface="Arial"/>
                <a:cs typeface="Arial"/>
              </a:defRPr>
            </a:lvl2pPr>
            <a:lvl3pPr marL="1143000" indent="-228600">
              <a:buSzPct val="100000"/>
              <a:buFontTx/>
              <a:buBlip>
                <a:blip r:embed="rId4"/>
              </a:buBlip>
              <a:defRPr sz="1600">
                <a:solidFill>
                  <a:srgbClr val="FFFFFF"/>
                </a:solidFill>
                <a:latin typeface="Arial"/>
                <a:cs typeface="Arial"/>
              </a:defRPr>
            </a:lvl3pPr>
            <a:lvl4pPr marL="1600200" indent="-228600">
              <a:buSzPct val="100000"/>
              <a:buFontTx/>
              <a:buBlip>
                <a:blip r:embed="rId5"/>
              </a:buBlip>
              <a:defRPr sz="1400">
                <a:solidFill>
                  <a:srgbClr val="FFFFFF"/>
                </a:solidFill>
                <a:latin typeface="Arial"/>
                <a:cs typeface="Arial"/>
              </a:defRPr>
            </a:lvl4pPr>
            <a:lvl5pPr marL="2057400" indent="-228600">
              <a:buSzPct val="100000"/>
              <a:buFontTx/>
              <a:buBlip>
                <a:blip r:embed="rId2"/>
              </a:buBlip>
              <a:defRPr sz="1400">
                <a:solidFill>
                  <a:srgbClr val="FFFFFF"/>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ull-Color Background + 2-Column 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356614"/>
            <a:ext cx="8839200" cy="384721"/>
          </a:xfrm>
        </p:spPr>
        <p:txBody>
          <a:bodyPr lIns="0" tIns="0" rIns="0" bIns="0" anchor="t">
            <a:spAutoFit/>
          </a:bodyPr>
          <a:lstStyle>
            <a:lvl1pPr algn="l">
              <a:defRPr sz="2500" b="1">
                <a:solidFill>
                  <a:srgbClr val="FFFFFF"/>
                </a:solidFill>
                <a:latin typeface="Arial"/>
                <a:cs typeface="Arial"/>
              </a:defRPr>
            </a:lvl1pPr>
          </a:lstStyle>
          <a:p>
            <a:r>
              <a:rPr lang="en-US" dirty="0"/>
              <a:t>Click to edit Master title style</a:t>
            </a:r>
          </a:p>
        </p:txBody>
      </p:sp>
      <p:sp>
        <p:nvSpPr>
          <p:cNvPr id="3" name="Text Placeholder 2"/>
          <p:cNvSpPr>
            <a:spLocks noGrp="1"/>
          </p:cNvSpPr>
          <p:nvPr>
            <p:ph type="body" idx="1"/>
          </p:nvPr>
        </p:nvSpPr>
        <p:spPr>
          <a:xfrm>
            <a:off x="609600" y="1828799"/>
            <a:ext cx="5181600" cy="307777"/>
          </a:xfrm>
        </p:spPr>
        <p:txBody>
          <a:bodyPr lIns="0" tIns="0" rIns="0" bIns="0" anchor="t">
            <a:spAutoFit/>
          </a:bodyPr>
          <a:lstStyle>
            <a:lvl1pPr marL="0" indent="0">
              <a:buNone/>
              <a:defRPr sz="2000" b="1">
                <a:solidFill>
                  <a:srgbClr val="FFFFFF"/>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6400800" y="1828798"/>
            <a:ext cx="5181600" cy="307777"/>
          </a:xfrm>
        </p:spPr>
        <p:txBody>
          <a:bodyPr lIns="0" tIns="0" rIns="0" bIns="0" anchor="t">
            <a:spAutoFit/>
          </a:bodyPr>
          <a:lstStyle>
            <a:lvl1pPr marL="0" indent="0">
              <a:buNone/>
              <a:defRPr sz="2000" b="1">
                <a:solidFill>
                  <a:srgbClr val="FFFFFF"/>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7" name="Date Placeholder 6"/>
          <p:cNvSpPr>
            <a:spLocks noGrp="1"/>
          </p:cNvSpPr>
          <p:nvPr>
            <p:ph type="dt" sz="half" idx="10"/>
          </p:nvPr>
        </p:nvSpPr>
        <p:spPr/>
        <p:txBody>
          <a:bodyPr lIns="0" tIns="0" rIns="0" bIns="0"/>
          <a:lstStyle>
            <a:lvl1pPr>
              <a:defRPr sz="900">
                <a:solidFill>
                  <a:srgbClr val="FFFFFF"/>
                </a:solidFill>
                <a:latin typeface="Arial"/>
                <a:cs typeface="Arial"/>
              </a:defRPr>
            </a:lvl1pPr>
          </a:lstStyle>
          <a:p>
            <a:fld id="{FF90D8D6-7E2C-CF4E-8689-7F635B16462F}" type="datetime4">
              <a:rPr lang="en-US" smtClean="0"/>
              <a:t>December 5, 2019</a:t>
            </a:fld>
            <a:endParaRPr lang="en-US" dirty="0"/>
          </a:p>
        </p:txBody>
      </p:sp>
      <p:sp>
        <p:nvSpPr>
          <p:cNvPr id="8" name="Footer Placeholder 7"/>
          <p:cNvSpPr>
            <a:spLocks noGrp="1"/>
          </p:cNvSpPr>
          <p:nvPr>
            <p:ph type="ftr" sz="quarter" idx="11"/>
          </p:nvPr>
        </p:nvSpPr>
        <p:spPr/>
        <p:txBody>
          <a:bodyPr lIns="0" tIns="0" rIns="0" bIns="0"/>
          <a:lstStyle>
            <a:lvl1pPr>
              <a:defRPr sz="900">
                <a:solidFill>
                  <a:srgbClr val="FFFFFF"/>
                </a:solidFill>
                <a:latin typeface="Arial"/>
                <a:cs typeface="Arial"/>
              </a:defRPr>
            </a:lvl1pPr>
          </a:lstStyle>
          <a:p>
            <a:endParaRPr lang="en-US"/>
          </a:p>
        </p:txBody>
      </p:sp>
      <p:sp>
        <p:nvSpPr>
          <p:cNvPr id="9" name="Slide Number Placeholder 8"/>
          <p:cNvSpPr>
            <a:spLocks noGrp="1"/>
          </p:cNvSpPr>
          <p:nvPr>
            <p:ph type="sldNum" sz="quarter" idx="12"/>
          </p:nvPr>
        </p:nvSpPr>
        <p:spPr/>
        <p:txBody>
          <a:bodyPr lIns="0" tIns="0" rIns="0" bIns="0"/>
          <a:lstStyle>
            <a:lvl1pPr>
              <a:defRPr sz="900">
                <a:solidFill>
                  <a:srgbClr val="FFFFFF"/>
                </a:solidFill>
                <a:latin typeface="Arial"/>
                <a:cs typeface="Arial"/>
              </a:defRPr>
            </a:lvl1pPr>
          </a:lstStyle>
          <a:p>
            <a:fld id="{03722D57-58D6-9447-A6D5-A97F6C35A8FB}" type="slidenum">
              <a:rPr lang="en-US" smtClean="0"/>
              <a:pPr/>
              <a:t>‹#›</a:t>
            </a:fld>
            <a:endParaRPr lang="en-US"/>
          </a:p>
        </p:txBody>
      </p:sp>
      <p:sp>
        <p:nvSpPr>
          <p:cNvPr id="10" name="Content Placeholder 2"/>
          <p:cNvSpPr>
            <a:spLocks noGrp="1"/>
          </p:cNvSpPr>
          <p:nvPr>
            <p:ph idx="13"/>
          </p:nvPr>
        </p:nvSpPr>
        <p:spPr>
          <a:xfrm>
            <a:off x="609600" y="2516451"/>
            <a:ext cx="5181600" cy="1452705"/>
          </a:xfrm>
        </p:spPr>
        <p:txBody>
          <a:bodyPr lIns="0" tIns="0" rIns="0" bIns="0">
            <a:spAutoFit/>
          </a:bodyPr>
          <a:lstStyle>
            <a:lvl1pPr marL="342900" indent="-342900">
              <a:buSzPct val="100000"/>
              <a:buFontTx/>
              <a:buBlip>
                <a:blip r:embed="rId2"/>
              </a:buBlip>
              <a:defRPr sz="2000">
                <a:solidFill>
                  <a:srgbClr val="FFFFFF"/>
                </a:solidFill>
                <a:latin typeface="Arial"/>
                <a:cs typeface="Arial"/>
              </a:defRPr>
            </a:lvl1pPr>
            <a:lvl2pPr marL="742950" indent="-285750">
              <a:buSzPct val="100000"/>
              <a:buFontTx/>
              <a:buBlip>
                <a:blip r:embed="rId3"/>
              </a:buBlip>
              <a:defRPr sz="1800">
                <a:solidFill>
                  <a:srgbClr val="FFFFFF"/>
                </a:solidFill>
                <a:latin typeface="Arial"/>
                <a:cs typeface="Arial"/>
              </a:defRPr>
            </a:lvl2pPr>
            <a:lvl3pPr marL="1143000" indent="-228600">
              <a:buSzPct val="100000"/>
              <a:buFontTx/>
              <a:buBlip>
                <a:blip r:embed="rId4"/>
              </a:buBlip>
              <a:defRPr sz="1600">
                <a:solidFill>
                  <a:srgbClr val="FFFFFF"/>
                </a:solidFill>
                <a:latin typeface="Arial"/>
                <a:cs typeface="Arial"/>
              </a:defRPr>
            </a:lvl3pPr>
            <a:lvl4pPr marL="1600200" indent="-228600">
              <a:buSzPct val="100000"/>
              <a:buFontTx/>
              <a:buBlip>
                <a:blip r:embed="rId5"/>
              </a:buBlip>
              <a:defRPr sz="1400">
                <a:solidFill>
                  <a:srgbClr val="FFFFFF"/>
                </a:solidFill>
                <a:latin typeface="Arial"/>
                <a:cs typeface="Arial"/>
              </a:defRPr>
            </a:lvl4pPr>
            <a:lvl5pPr marL="2057400" indent="-228600">
              <a:buSzPct val="100000"/>
              <a:buFontTx/>
              <a:buBlip>
                <a:blip r:embed="rId2"/>
              </a:buBlip>
              <a:defRPr sz="1400">
                <a:solidFill>
                  <a:srgbClr val="FFFFFF"/>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idx="14"/>
          </p:nvPr>
        </p:nvSpPr>
        <p:spPr>
          <a:xfrm>
            <a:off x="6400800" y="2516454"/>
            <a:ext cx="5181600" cy="1452705"/>
          </a:xfrm>
        </p:spPr>
        <p:txBody>
          <a:bodyPr lIns="0" tIns="0" rIns="0" bIns="0">
            <a:spAutoFit/>
          </a:bodyPr>
          <a:lstStyle>
            <a:lvl1pPr marL="342900" indent="-342900">
              <a:buSzPct val="100000"/>
              <a:buFontTx/>
              <a:buBlip>
                <a:blip r:embed="rId2"/>
              </a:buBlip>
              <a:defRPr sz="2000">
                <a:solidFill>
                  <a:srgbClr val="FFFFFF"/>
                </a:solidFill>
                <a:latin typeface="Arial"/>
                <a:cs typeface="Arial"/>
              </a:defRPr>
            </a:lvl1pPr>
            <a:lvl2pPr marL="742950" indent="-285750">
              <a:buSzPct val="100000"/>
              <a:buFontTx/>
              <a:buBlip>
                <a:blip r:embed="rId3"/>
              </a:buBlip>
              <a:defRPr sz="1800">
                <a:solidFill>
                  <a:srgbClr val="FFFFFF"/>
                </a:solidFill>
                <a:latin typeface="Arial"/>
                <a:cs typeface="Arial"/>
              </a:defRPr>
            </a:lvl2pPr>
            <a:lvl3pPr marL="1143000" indent="-228600">
              <a:buSzPct val="100000"/>
              <a:buFontTx/>
              <a:buBlip>
                <a:blip r:embed="rId4"/>
              </a:buBlip>
              <a:defRPr sz="1600">
                <a:solidFill>
                  <a:srgbClr val="FFFFFF"/>
                </a:solidFill>
                <a:latin typeface="Arial"/>
                <a:cs typeface="Arial"/>
              </a:defRPr>
            </a:lvl3pPr>
            <a:lvl4pPr marL="1600200" indent="-228600">
              <a:buSzPct val="100000"/>
              <a:buFontTx/>
              <a:buBlip>
                <a:blip r:embed="rId5"/>
              </a:buBlip>
              <a:defRPr sz="1400">
                <a:solidFill>
                  <a:srgbClr val="FFFFFF"/>
                </a:solidFill>
                <a:latin typeface="Arial"/>
                <a:cs typeface="Arial"/>
              </a:defRPr>
            </a:lvl4pPr>
            <a:lvl5pPr marL="2057400" indent="-228600">
              <a:buSzPct val="100000"/>
              <a:buFontTx/>
              <a:buBlip>
                <a:blip r:embed="rId2"/>
              </a:buBlip>
              <a:defRPr sz="1400">
                <a:solidFill>
                  <a:srgbClr val="FFFFFF"/>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Full-Color Background +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356614"/>
            <a:ext cx="8839200" cy="384721"/>
          </a:xfrm>
        </p:spPr>
        <p:txBody>
          <a:bodyPr lIns="0" tIns="0" rIns="0" bIns="0" anchor="t" anchorCtr="0">
            <a:spAutoFit/>
          </a:bodyPr>
          <a:lstStyle>
            <a:lvl1pPr algn="l">
              <a:defRPr sz="2500" b="1">
                <a:solidFill>
                  <a:srgbClr val="FFFFFF"/>
                </a:solidFill>
                <a:latin typeface="Arial"/>
                <a:cs typeface="Arial"/>
              </a:defRPr>
            </a:lvl1pPr>
          </a:lstStyle>
          <a:p>
            <a:r>
              <a:rPr lang="en-US" dirty="0"/>
              <a:t>Click to edit Master title style</a:t>
            </a:r>
          </a:p>
        </p:txBody>
      </p:sp>
      <p:sp>
        <p:nvSpPr>
          <p:cNvPr id="3" name="Picture Placeholder 2"/>
          <p:cNvSpPr>
            <a:spLocks noGrp="1"/>
          </p:cNvSpPr>
          <p:nvPr>
            <p:ph type="pic" idx="1"/>
          </p:nvPr>
        </p:nvSpPr>
        <p:spPr>
          <a:xfrm>
            <a:off x="609600" y="3404800"/>
            <a:ext cx="10972800" cy="276999"/>
          </a:xfrm>
        </p:spPr>
        <p:txBody>
          <a:bodyPr lIns="0" tIns="0" rIns="0" bIns="0" anchor="ctr">
            <a:spAutoFit/>
          </a:bodyPr>
          <a:lstStyle>
            <a:lvl1pPr marL="0" indent="0" algn="ctr">
              <a:buNone/>
              <a:defRPr sz="1800" i="1">
                <a:solidFill>
                  <a:srgbClr val="FFFFFF"/>
                </a:solidFill>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09600" y="5486400"/>
            <a:ext cx="10972800" cy="215444"/>
          </a:xfrm>
        </p:spPr>
        <p:txBody>
          <a:bodyPr lIns="0" tIns="0" rIns="0" bIns="0">
            <a:spAutoFit/>
          </a:bodyPr>
          <a:lstStyle>
            <a:lvl1pPr marL="0" indent="0">
              <a:buNone/>
              <a:defRPr sz="1400">
                <a:solidFill>
                  <a:srgbClr val="FFFFFF"/>
                </a:solidFill>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lIns="0" tIns="0" rIns="0" bIns="0"/>
          <a:lstStyle>
            <a:lvl1pPr>
              <a:defRPr sz="900">
                <a:solidFill>
                  <a:srgbClr val="FFFFFF"/>
                </a:solidFill>
                <a:latin typeface="Arial"/>
                <a:cs typeface="Arial"/>
              </a:defRPr>
            </a:lvl1pPr>
          </a:lstStyle>
          <a:p>
            <a:fld id="{EC9E1B29-BB0A-6F4C-B722-8E1615AD5B92}" type="datetime4">
              <a:rPr lang="en-US" smtClean="0"/>
              <a:t>December 5, 2019</a:t>
            </a:fld>
            <a:endParaRPr lang="en-US"/>
          </a:p>
        </p:txBody>
      </p:sp>
      <p:sp>
        <p:nvSpPr>
          <p:cNvPr id="6" name="Footer Placeholder 5"/>
          <p:cNvSpPr>
            <a:spLocks noGrp="1"/>
          </p:cNvSpPr>
          <p:nvPr>
            <p:ph type="ftr" sz="quarter" idx="11"/>
          </p:nvPr>
        </p:nvSpPr>
        <p:spPr/>
        <p:txBody>
          <a:bodyPr lIns="0" tIns="0" rIns="0" bIns="0"/>
          <a:lstStyle>
            <a:lvl1pPr>
              <a:defRPr sz="900">
                <a:solidFill>
                  <a:srgbClr val="FFFFFF"/>
                </a:solidFill>
                <a:latin typeface="Arial"/>
                <a:cs typeface="Arial"/>
              </a:defRPr>
            </a:lvl1pPr>
          </a:lstStyle>
          <a:p>
            <a:endParaRPr lang="en-US"/>
          </a:p>
        </p:txBody>
      </p:sp>
      <p:sp>
        <p:nvSpPr>
          <p:cNvPr id="7" name="Slide Number Placeholder 6"/>
          <p:cNvSpPr>
            <a:spLocks noGrp="1"/>
          </p:cNvSpPr>
          <p:nvPr>
            <p:ph type="sldNum" sz="quarter" idx="12"/>
          </p:nvPr>
        </p:nvSpPr>
        <p:spPr/>
        <p:txBody>
          <a:bodyPr lIns="0" tIns="0" rIns="0" bIns="0"/>
          <a:lstStyle>
            <a:lvl1pPr>
              <a:defRPr sz="900">
                <a:solidFill>
                  <a:srgbClr val="FFFFFF"/>
                </a:solidFill>
                <a:latin typeface="Arial"/>
                <a:cs typeface="Arial"/>
              </a:defRPr>
            </a:lvl1pPr>
          </a:lstStyle>
          <a:p>
            <a:fld id="{03722D57-58D6-9447-A6D5-A97F6C35A8FB}"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Full-Color Background + 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356614"/>
            <a:ext cx="8839200" cy="384721"/>
          </a:xfrm>
        </p:spPr>
        <p:txBody>
          <a:bodyPr lIns="0" tIns="0" rIns="0" bIns="0" anchor="t">
            <a:spAutoFit/>
          </a:bodyPr>
          <a:lstStyle>
            <a:lvl1pPr algn="l">
              <a:defRPr sz="2500" b="1">
                <a:solidFill>
                  <a:srgbClr val="FFFFFF"/>
                </a:solidFill>
                <a:latin typeface="Arial"/>
                <a:cs typeface="Arial"/>
              </a:defRPr>
            </a:lvl1pPr>
          </a:lstStyle>
          <a:p>
            <a:r>
              <a:rPr lang="en-US" dirty="0"/>
              <a:t>Click to edit Master title style</a:t>
            </a:r>
          </a:p>
        </p:txBody>
      </p:sp>
      <p:sp>
        <p:nvSpPr>
          <p:cNvPr id="3" name="Date Placeholder 2"/>
          <p:cNvSpPr>
            <a:spLocks noGrp="1"/>
          </p:cNvSpPr>
          <p:nvPr>
            <p:ph type="dt" sz="half" idx="10"/>
          </p:nvPr>
        </p:nvSpPr>
        <p:spPr/>
        <p:txBody>
          <a:bodyPr lIns="0" tIns="0" rIns="0" bIns="0"/>
          <a:lstStyle>
            <a:lvl1pPr>
              <a:defRPr sz="900">
                <a:solidFill>
                  <a:srgbClr val="FFFFFF"/>
                </a:solidFill>
                <a:latin typeface="Arial"/>
                <a:cs typeface="Arial"/>
              </a:defRPr>
            </a:lvl1pPr>
          </a:lstStyle>
          <a:p>
            <a:fld id="{7C9FC54F-BADF-E049-AC96-4BCC3331ED95}" type="datetime4">
              <a:rPr lang="en-US" smtClean="0"/>
              <a:t>December 5, 2019</a:t>
            </a:fld>
            <a:endParaRPr lang="en-US"/>
          </a:p>
        </p:txBody>
      </p:sp>
      <p:sp>
        <p:nvSpPr>
          <p:cNvPr id="4" name="Footer Placeholder 3"/>
          <p:cNvSpPr>
            <a:spLocks noGrp="1"/>
          </p:cNvSpPr>
          <p:nvPr>
            <p:ph type="ftr" sz="quarter" idx="11"/>
          </p:nvPr>
        </p:nvSpPr>
        <p:spPr/>
        <p:txBody>
          <a:bodyPr lIns="0" tIns="0" rIns="0" bIns="0"/>
          <a:lstStyle>
            <a:lvl1pPr>
              <a:defRPr sz="900">
                <a:solidFill>
                  <a:srgbClr val="FFFFFF"/>
                </a:solidFill>
                <a:latin typeface="Arial"/>
                <a:cs typeface="Arial"/>
              </a:defRPr>
            </a:lvl1pPr>
          </a:lstStyle>
          <a:p>
            <a:endParaRPr lang="en-US"/>
          </a:p>
        </p:txBody>
      </p:sp>
      <p:sp>
        <p:nvSpPr>
          <p:cNvPr id="5" name="Slide Number Placeholder 4"/>
          <p:cNvSpPr>
            <a:spLocks noGrp="1"/>
          </p:cNvSpPr>
          <p:nvPr>
            <p:ph type="sldNum" sz="quarter" idx="12"/>
          </p:nvPr>
        </p:nvSpPr>
        <p:spPr/>
        <p:txBody>
          <a:bodyPr lIns="0" tIns="0" rIns="0" bIns="0"/>
          <a:lstStyle>
            <a:lvl1pPr>
              <a:defRPr sz="900">
                <a:solidFill>
                  <a:srgbClr val="FFFFFF"/>
                </a:solidFill>
                <a:latin typeface="Arial"/>
                <a:cs typeface="Arial"/>
              </a:defRPr>
            </a:lvl1pPr>
          </a:lstStyle>
          <a:p>
            <a:fld id="{03722D57-58D6-9447-A6D5-A97F6C35A8FB}"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09600" y="6356351"/>
            <a:ext cx="2844800" cy="365125"/>
          </a:xfrm>
          <a:prstGeom prst="rect">
            <a:avLst/>
          </a:prstGeom>
        </p:spPr>
        <p:txBody>
          <a:bodyPr/>
          <a:lstStyle>
            <a:lvl1pPr>
              <a:defRPr>
                <a:solidFill>
                  <a:srgbClr val="707276"/>
                </a:solidFill>
              </a:defRPr>
            </a:lvl1pPr>
          </a:lstStyle>
          <a:p>
            <a:fld id="{9A080766-0BF8-8348-AE6A-8A4A559F6D3E}" type="datetime4">
              <a:rPr lang="en-US" smtClean="0"/>
              <a:t>December 5, 2019</a:t>
            </a:fld>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lvl1pPr>
              <a:defRPr>
                <a:solidFill>
                  <a:srgbClr val="707276"/>
                </a:solidFill>
              </a:defRPr>
            </a:lvl1p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lvl1pPr>
              <a:defRPr>
                <a:solidFill>
                  <a:srgbClr val="707276"/>
                </a:solidFill>
              </a:defRPr>
            </a:lvl1pPr>
          </a:lstStyle>
          <a:p>
            <a:fld id="{A505DBE7-0ACF-E348-BBE2-A615BCE1D797}" type="slidenum">
              <a:rPr lang="en-US" smtClean="0"/>
              <a:pPr/>
              <a:t>‹#›</a:t>
            </a:fld>
            <a:endParaRPr lang="en-US"/>
          </a:p>
        </p:txBody>
      </p:sp>
      <p:sp>
        <p:nvSpPr>
          <p:cNvPr id="7" name="Title 1"/>
          <p:cNvSpPr>
            <a:spLocks noGrp="1"/>
          </p:cNvSpPr>
          <p:nvPr>
            <p:ph type="ctrTitle"/>
          </p:nvPr>
        </p:nvSpPr>
        <p:spPr>
          <a:xfrm>
            <a:off x="0" y="2628782"/>
            <a:ext cx="12192000" cy="1600438"/>
          </a:xfrm>
          <a:noFill/>
          <a:ln w="25400">
            <a:noFill/>
          </a:ln>
          <a:effectLst/>
        </p:spPr>
        <p:txBody>
          <a:bodyPr lIns="457200" tIns="457200" rIns="457200" bIns="457200" anchor="ctr">
            <a:spAutoFit/>
          </a:bodyPr>
          <a:lstStyle>
            <a:lvl1pPr algn="l">
              <a:defRPr sz="4400" b="1">
                <a:solidFill>
                  <a:srgbClr val="D57500"/>
                </a:solidFill>
              </a:defRPr>
            </a:lvl1pPr>
          </a:lstStyle>
          <a:p>
            <a:r>
              <a:rPr lang="en-US" dirty="0"/>
              <a:t>Click to edit Master title style</a:t>
            </a:r>
          </a:p>
        </p:txBody>
      </p:sp>
      <p:sp>
        <p:nvSpPr>
          <p:cNvPr id="8" name="Subtitle 2"/>
          <p:cNvSpPr>
            <a:spLocks noGrp="1"/>
          </p:cNvSpPr>
          <p:nvPr>
            <p:ph type="subTitle" idx="1" hasCustomPrompt="1"/>
          </p:nvPr>
        </p:nvSpPr>
        <p:spPr>
          <a:xfrm>
            <a:off x="609600" y="4800600"/>
            <a:ext cx="10972800" cy="457200"/>
          </a:xfrm>
        </p:spPr>
        <p:txBody>
          <a:bodyPr anchor="t"/>
          <a:lstStyle>
            <a:lvl1pPr marL="0" indent="0" algn="l">
              <a:spcBef>
                <a:spcPts val="0"/>
              </a:spcBef>
              <a:buNone/>
              <a:defRPr cap="all" baseline="0">
                <a:solidFill>
                  <a:srgbClr val="70727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Presenter </a:t>
            </a:r>
            <a:r>
              <a:rPr lang="en-US" dirty="0" err="1"/>
              <a:t>Name(S</a:t>
            </a:r>
            <a:r>
              <a:rPr lang="en-US" dirty="0"/>
              <a:t>)</a:t>
            </a:r>
          </a:p>
        </p:txBody>
      </p:sp>
      <p:sp>
        <p:nvSpPr>
          <p:cNvPr id="9" name="Text Placeholder 6"/>
          <p:cNvSpPr>
            <a:spLocks noGrp="1"/>
          </p:cNvSpPr>
          <p:nvPr>
            <p:ph type="body" sz="quarter" idx="14" hasCustomPrompt="1"/>
          </p:nvPr>
        </p:nvSpPr>
        <p:spPr>
          <a:xfrm>
            <a:off x="607484" y="5257800"/>
            <a:ext cx="10972800" cy="228600"/>
          </a:xfrm>
        </p:spPr>
        <p:txBody>
          <a:bodyPr>
            <a:normAutofit/>
          </a:bodyPr>
          <a:lstStyle>
            <a:lvl1pPr marL="0" indent="0">
              <a:spcBef>
                <a:spcPts val="0"/>
              </a:spcBef>
              <a:buNone/>
              <a:defRPr sz="1400" baseline="0">
                <a:solidFill>
                  <a:srgbClr val="000000"/>
                </a:solidFill>
              </a:defRPr>
            </a:lvl1pPr>
          </a:lstStyle>
          <a:p>
            <a:pPr lvl="0"/>
            <a:r>
              <a:rPr lang="en-US" dirty="0"/>
              <a:t>Click to add presenter organization</a:t>
            </a:r>
          </a:p>
        </p:txBody>
      </p:sp>
      <p:sp>
        <p:nvSpPr>
          <p:cNvPr id="10" name="Text Placeholder 6"/>
          <p:cNvSpPr>
            <a:spLocks noGrp="1"/>
          </p:cNvSpPr>
          <p:nvPr>
            <p:ph type="body" sz="quarter" idx="15" hasCustomPrompt="1"/>
          </p:nvPr>
        </p:nvSpPr>
        <p:spPr>
          <a:xfrm>
            <a:off x="609600" y="5540477"/>
            <a:ext cx="10972800" cy="228600"/>
          </a:xfrm>
        </p:spPr>
        <p:txBody>
          <a:bodyPr>
            <a:normAutofit/>
          </a:bodyPr>
          <a:lstStyle>
            <a:lvl1pPr marL="0" indent="0">
              <a:spcBef>
                <a:spcPts val="0"/>
              </a:spcBef>
              <a:buNone/>
              <a:defRPr sz="1400" baseline="0">
                <a:solidFill>
                  <a:srgbClr val="000000"/>
                </a:solidFill>
              </a:defRPr>
            </a:lvl1pPr>
          </a:lstStyle>
          <a:p>
            <a:pPr lvl="0"/>
            <a:r>
              <a:rPr lang="en-US" dirty="0"/>
              <a:t>Click to add presentation event or location</a:t>
            </a:r>
          </a:p>
        </p:txBody>
      </p:sp>
    </p:spTree>
    <p:extLst>
      <p:ext uri="{BB962C8B-B14F-4D97-AF65-F5344CB8AC3E}">
        <p14:creationId xmlns:p14="http://schemas.microsoft.com/office/powerpoint/2010/main" val="25067699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Line Title + Content">
    <p:spTree>
      <p:nvGrpSpPr>
        <p:cNvPr id="1" name=""/>
        <p:cNvGrpSpPr/>
        <p:nvPr/>
      </p:nvGrpSpPr>
      <p:grpSpPr>
        <a:xfrm>
          <a:off x="0" y="0"/>
          <a:ext cx="0" cy="0"/>
          <a:chOff x="0" y="0"/>
          <a:chExt cx="0" cy="0"/>
        </a:xfrm>
      </p:grpSpPr>
      <p:sp>
        <p:nvSpPr>
          <p:cNvPr id="8" name="Rectangle 7"/>
          <p:cNvSpPr/>
          <p:nvPr userDrawn="1"/>
        </p:nvSpPr>
        <p:spPr>
          <a:xfrm>
            <a:off x="0" y="987552"/>
            <a:ext cx="12192000" cy="58704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n>
                <a:noFill/>
              </a:ln>
              <a:solidFill>
                <a:schemeClr val="bg1"/>
              </a:solidFill>
            </a:endParaRPr>
          </a:p>
        </p:txBody>
      </p:sp>
      <p:sp>
        <p:nvSpPr>
          <p:cNvPr id="10" name="Title 1"/>
          <p:cNvSpPr>
            <a:spLocks noGrp="1"/>
          </p:cNvSpPr>
          <p:nvPr>
            <p:ph type="title"/>
          </p:nvPr>
        </p:nvSpPr>
        <p:spPr>
          <a:xfrm>
            <a:off x="609600" y="356613"/>
            <a:ext cx="8839200" cy="384721"/>
          </a:xfrm>
        </p:spPr>
        <p:txBody>
          <a:bodyPr lIns="0" tIns="0" rIns="0" bIns="0" anchor="t" anchorCtr="0">
            <a:spAutoFit/>
          </a:bodyPr>
          <a:lstStyle>
            <a:lvl1pPr algn="l">
              <a:defRPr sz="2500" b="1">
                <a:solidFill>
                  <a:srgbClr val="D57500"/>
                </a:solidFill>
                <a:latin typeface="Arial"/>
                <a:cs typeface="Arial"/>
              </a:defRPr>
            </a:lvl1pPr>
          </a:lstStyle>
          <a:p>
            <a:r>
              <a:rPr lang="en-US" dirty="0"/>
              <a:t>Click to edit Master title style</a:t>
            </a:r>
          </a:p>
        </p:txBody>
      </p:sp>
      <p:sp>
        <p:nvSpPr>
          <p:cNvPr id="11" name="Content Placeholder 2"/>
          <p:cNvSpPr>
            <a:spLocks noGrp="1"/>
          </p:cNvSpPr>
          <p:nvPr>
            <p:ph idx="1"/>
          </p:nvPr>
        </p:nvSpPr>
        <p:spPr>
          <a:xfrm>
            <a:off x="609600" y="1371598"/>
            <a:ext cx="10972800" cy="1452705"/>
          </a:xfrm>
        </p:spPr>
        <p:txBody>
          <a:bodyPr lIns="0" tIns="0" rIns="0" bIns="0">
            <a:spAutoFit/>
          </a:bodyPr>
          <a:lstStyle>
            <a:lvl1pPr>
              <a:defRPr sz="2000">
                <a:latin typeface="Arial"/>
                <a:cs typeface="Arial"/>
              </a:defRPr>
            </a:lvl1pPr>
            <a:lvl2pPr>
              <a:defRPr sz="1800">
                <a:latin typeface="Arial"/>
                <a:cs typeface="Arial"/>
              </a:defRPr>
            </a:lvl2pPr>
            <a:lvl3pPr>
              <a:defRPr sz="1600">
                <a:latin typeface="Arial"/>
                <a:cs typeface="Arial"/>
              </a:defRPr>
            </a:lvl3pPr>
            <a:lvl4pPr>
              <a:defRPr sz="1400">
                <a:latin typeface="Arial"/>
                <a:cs typeface="Arial"/>
              </a:defRPr>
            </a:lvl4pPr>
            <a:lvl5pPr>
              <a:defRPr sz="140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lvl1pPr>
              <a:defRPr>
                <a:solidFill>
                  <a:srgbClr val="707276"/>
                </a:solidFill>
              </a:defRPr>
            </a:lvl1pPr>
          </a:lstStyle>
          <a:p>
            <a:fld id="{571B0C3B-3A7D-3848-B824-737E096AF391}" type="datetime4">
              <a:rPr lang="en-US" smtClean="0"/>
              <a:t>December 5, 2019</a:t>
            </a:fld>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lvl1pPr>
              <a:defRPr>
                <a:solidFill>
                  <a:srgbClr val="707276"/>
                </a:solidFill>
              </a:defRPr>
            </a:lvl1p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lvl1pPr>
              <a:defRPr>
                <a:solidFill>
                  <a:srgbClr val="707276"/>
                </a:solidFill>
              </a:defRPr>
            </a:lvl1pPr>
          </a:lstStyle>
          <a:p>
            <a:fld id="{A505DBE7-0ACF-E348-BBE2-A615BCE1D797}" type="slidenum">
              <a:rPr lang="en-US" smtClean="0"/>
              <a:pPr/>
              <a:t>‹#›</a:t>
            </a:fld>
            <a:endParaRPr lang="en-US"/>
          </a:p>
        </p:txBody>
      </p:sp>
    </p:spTree>
    <p:extLst>
      <p:ext uri="{BB962C8B-B14F-4D97-AF65-F5344CB8AC3E}">
        <p14:creationId xmlns:p14="http://schemas.microsoft.com/office/powerpoint/2010/main" val="20995709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1-Line Title + 2-Column Content">
    <p:spTree>
      <p:nvGrpSpPr>
        <p:cNvPr id="1" name=""/>
        <p:cNvGrpSpPr/>
        <p:nvPr/>
      </p:nvGrpSpPr>
      <p:grpSpPr>
        <a:xfrm>
          <a:off x="0" y="0"/>
          <a:ext cx="0" cy="0"/>
          <a:chOff x="0" y="0"/>
          <a:chExt cx="0" cy="0"/>
        </a:xfrm>
      </p:grpSpPr>
      <p:sp>
        <p:nvSpPr>
          <p:cNvPr id="9" name="Rectangle 8"/>
          <p:cNvSpPr/>
          <p:nvPr userDrawn="1"/>
        </p:nvSpPr>
        <p:spPr>
          <a:xfrm>
            <a:off x="0" y="987552"/>
            <a:ext cx="12192000" cy="58704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n>
                <a:noFill/>
              </a:ln>
              <a:solidFill>
                <a:schemeClr val="bg1"/>
              </a:solidFill>
            </a:endParaRPr>
          </a:p>
        </p:txBody>
      </p:sp>
      <p:sp>
        <p:nvSpPr>
          <p:cNvPr id="2" name="Title 1"/>
          <p:cNvSpPr>
            <a:spLocks noGrp="1"/>
          </p:cNvSpPr>
          <p:nvPr>
            <p:ph type="title"/>
          </p:nvPr>
        </p:nvSpPr>
        <p:spPr>
          <a:xfrm>
            <a:off x="609600" y="356616"/>
            <a:ext cx="8839200" cy="384721"/>
          </a:xfrm>
          <a:prstGeom prst="rect">
            <a:avLst/>
          </a:prstGeom>
        </p:spPr>
        <p:txBody>
          <a:bodyPr/>
          <a:lstStyle>
            <a:lvl1pPr>
              <a:defRPr>
                <a:solidFill>
                  <a:srgbClr val="D57500"/>
                </a:solidFill>
              </a:defRPr>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a:prstGeom prst="rect">
            <a:avLst/>
          </a:prstGeo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EDF4FDA3-C98B-EA4E-8817-64F4090BAB92}" type="datetime4">
              <a:rPr lang="en-US" smtClean="0"/>
              <a:t>December 5, 2019</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A505DBE7-0ACF-E348-BBE2-A615BCE1D797}" type="slidenum">
              <a:rPr lang="en-US" smtClean="0"/>
              <a:t>‹#›</a:t>
            </a:fld>
            <a:endParaRPr lang="en-US"/>
          </a:p>
        </p:txBody>
      </p:sp>
    </p:spTree>
    <p:extLst>
      <p:ext uri="{BB962C8B-B14F-4D97-AF65-F5344CB8AC3E}">
        <p14:creationId xmlns:p14="http://schemas.microsoft.com/office/powerpoint/2010/main" val="582350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1-Line Title + 2-Column Comparison">
    <p:spTree>
      <p:nvGrpSpPr>
        <p:cNvPr id="1" name=""/>
        <p:cNvGrpSpPr/>
        <p:nvPr/>
      </p:nvGrpSpPr>
      <p:grpSpPr>
        <a:xfrm>
          <a:off x="0" y="0"/>
          <a:ext cx="0" cy="0"/>
          <a:chOff x="0" y="0"/>
          <a:chExt cx="0" cy="0"/>
        </a:xfrm>
      </p:grpSpPr>
      <p:sp>
        <p:nvSpPr>
          <p:cNvPr id="11" name="Rectangle 10"/>
          <p:cNvSpPr/>
          <p:nvPr userDrawn="1"/>
        </p:nvSpPr>
        <p:spPr>
          <a:xfrm>
            <a:off x="0" y="987552"/>
            <a:ext cx="12192000" cy="58704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n>
                <a:noFill/>
              </a:ln>
              <a:solidFill>
                <a:schemeClr val="bg1"/>
              </a:solidFill>
            </a:endParaRPr>
          </a:p>
        </p:txBody>
      </p:sp>
      <p:sp>
        <p:nvSpPr>
          <p:cNvPr id="2" name="Title 1"/>
          <p:cNvSpPr>
            <a:spLocks noGrp="1"/>
          </p:cNvSpPr>
          <p:nvPr>
            <p:ph type="title"/>
          </p:nvPr>
        </p:nvSpPr>
        <p:spPr>
          <a:xfrm>
            <a:off x="609600" y="356616"/>
            <a:ext cx="8839200" cy="384721"/>
          </a:xfrm>
          <a:prstGeom prst="rect">
            <a:avLst/>
          </a:prstGeom>
        </p:spPr>
        <p:txBody>
          <a:bodyPr/>
          <a:lstStyle>
            <a:lvl1pPr>
              <a:defRPr>
                <a:solidFill>
                  <a:srgbClr val="D57500"/>
                </a:solidFill>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t" anchorCtr="0">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t" anchorCtr="0">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a:xfrm>
            <a:off x="609600" y="6356351"/>
            <a:ext cx="2844800" cy="365125"/>
          </a:xfrm>
          <a:prstGeom prst="rect">
            <a:avLst/>
          </a:prstGeom>
        </p:spPr>
        <p:txBody>
          <a:bodyPr/>
          <a:lstStyle/>
          <a:p>
            <a:fld id="{4A67B99E-ACA9-3B49-9F4E-9CFF45A7F14A}" type="datetime4">
              <a:rPr lang="en-US" smtClean="0"/>
              <a:t>December 5, 2019</a:t>
            </a:fld>
            <a:endParaRPr lang="en-US"/>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A505DBE7-0ACF-E348-BBE2-A615BCE1D797}" type="slidenum">
              <a:rPr lang="en-US" smtClean="0"/>
              <a:t>‹#›</a:t>
            </a:fld>
            <a:endParaRPr lang="en-US"/>
          </a:p>
        </p:txBody>
      </p:sp>
    </p:spTree>
    <p:extLst>
      <p:ext uri="{BB962C8B-B14F-4D97-AF65-F5344CB8AC3E}">
        <p14:creationId xmlns:p14="http://schemas.microsoft.com/office/powerpoint/2010/main" val="24674082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Line Title + Picture with Caption">
    <p:spTree>
      <p:nvGrpSpPr>
        <p:cNvPr id="1" name=""/>
        <p:cNvGrpSpPr/>
        <p:nvPr/>
      </p:nvGrpSpPr>
      <p:grpSpPr>
        <a:xfrm>
          <a:off x="0" y="0"/>
          <a:ext cx="0" cy="0"/>
          <a:chOff x="0" y="0"/>
          <a:chExt cx="0" cy="0"/>
        </a:xfrm>
      </p:grpSpPr>
      <p:sp>
        <p:nvSpPr>
          <p:cNvPr id="9" name="Rectangle 8"/>
          <p:cNvSpPr/>
          <p:nvPr userDrawn="1"/>
        </p:nvSpPr>
        <p:spPr>
          <a:xfrm>
            <a:off x="0" y="987552"/>
            <a:ext cx="12192000" cy="58704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n>
                <a:noFill/>
              </a:ln>
              <a:solidFill>
                <a:schemeClr val="bg1"/>
              </a:solidFill>
            </a:endParaRPr>
          </a:p>
        </p:txBody>
      </p:sp>
      <p:sp>
        <p:nvSpPr>
          <p:cNvPr id="2" name="Title 1"/>
          <p:cNvSpPr>
            <a:spLocks noGrp="1"/>
          </p:cNvSpPr>
          <p:nvPr>
            <p:ph type="title"/>
          </p:nvPr>
        </p:nvSpPr>
        <p:spPr>
          <a:xfrm>
            <a:off x="609600" y="356615"/>
            <a:ext cx="8839200" cy="384721"/>
          </a:xfrm>
          <a:prstGeom prst="rect">
            <a:avLst/>
          </a:prstGeom>
        </p:spPr>
        <p:txBody>
          <a:bodyPr/>
          <a:lstStyle>
            <a:lvl1pPr>
              <a:defRPr>
                <a:solidFill>
                  <a:srgbClr val="D57500"/>
                </a:solidFill>
              </a:defRPr>
            </a:lvl1pPr>
          </a:lstStyle>
          <a:p>
            <a:r>
              <a:rPr lang="en-US" dirty="0"/>
              <a:t>Click to edit Master title style</a:t>
            </a:r>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B95B9E8E-6868-BD41-B75D-7F7725F1694F}" type="datetime4">
              <a:rPr lang="en-US" smtClean="0"/>
              <a:t>December 5, 2019</a:t>
            </a:fld>
            <a:endParaRPr lang="en-US"/>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A505DBE7-0ACF-E348-BBE2-A615BCE1D797}" type="slidenum">
              <a:rPr lang="en-US" smtClean="0"/>
              <a:t>‹#›</a:t>
            </a:fld>
            <a:endParaRPr lang="en-US"/>
          </a:p>
        </p:txBody>
      </p:sp>
      <p:sp>
        <p:nvSpPr>
          <p:cNvPr id="7" name="Picture Placeholder 2"/>
          <p:cNvSpPr>
            <a:spLocks noGrp="1"/>
          </p:cNvSpPr>
          <p:nvPr>
            <p:ph type="pic" idx="1"/>
          </p:nvPr>
        </p:nvSpPr>
        <p:spPr>
          <a:xfrm>
            <a:off x="609600" y="3176200"/>
            <a:ext cx="10972800" cy="276999"/>
          </a:xfrm>
        </p:spPr>
        <p:txBody>
          <a:bodyPr lIns="0" tIns="0" rIns="0" bIns="0" anchor="ctr">
            <a:spAutoFit/>
          </a:bodyPr>
          <a:lstStyle>
            <a:lvl1pPr marL="0" indent="0" algn="ctr">
              <a:buNone/>
              <a:defRPr sz="1800" i="1">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ext Placeholder 3"/>
          <p:cNvSpPr>
            <a:spLocks noGrp="1"/>
          </p:cNvSpPr>
          <p:nvPr>
            <p:ph type="body" sz="half" idx="2"/>
          </p:nvPr>
        </p:nvSpPr>
        <p:spPr>
          <a:xfrm>
            <a:off x="609600" y="5486400"/>
            <a:ext cx="10972800" cy="215444"/>
          </a:xfrm>
        </p:spPr>
        <p:txBody>
          <a:bodyPr lIns="0" tIns="0" rIns="0" bIns="0">
            <a:spAutoFit/>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8813008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Line Title + Content">
    <p:spTree>
      <p:nvGrpSpPr>
        <p:cNvPr id="1" name=""/>
        <p:cNvGrpSpPr/>
        <p:nvPr/>
      </p:nvGrpSpPr>
      <p:grpSpPr>
        <a:xfrm>
          <a:off x="0" y="0"/>
          <a:ext cx="0" cy="0"/>
          <a:chOff x="0" y="0"/>
          <a:chExt cx="0" cy="0"/>
        </a:xfrm>
      </p:grpSpPr>
      <p:sp>
        <p:nvSpPr>
          <p:cNvPr id="5" name="Rectangle 4"/>
          <p:cNvSpPr/>
          <p:nvPr userDrawn="1"/>
        </p:nvSpPr>
        <p:spPr>
          <a:xfrm>
            <a:off x="0" y="987552"/>
            <a:ext cx="12192000" cy="58704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n>
                <a:noFill/>
              </a:ln>
              <a:solidFill>
                <a:schemeClr val="bg1"/>
              </a:solidFill>
            </a:endParaRPr>
          </a:p>
        </p:txBody>
      </p:sp>
      <p:sp>
        <p:nvSpPr>
          <p:cNvPr id="2" name="Title 1"/>
          <p:cNvSpPr>
            <a:spLocks noGrp="1"/>
          </p:cNvSpPr>
          <p:nvPr userDrawn="1">
            <p:ph type="title"/>
          </p:nvPr>
        </p:nvSpPr>
        <p:spPr>
          <a:xfrm>
            <a:off x="609600" y="356614"/>
            <a:ext cx="8839200" cy="384721"/>
          </a:xfrm>
        </p:spPr>
        <p:txBody>
          <a:bodyPr lIns="0" tIns="0" rIns="0" bIns="0" anchor="t" anchorCtr="0">
            <a:spAutoFit/>
          </a:bodyPr>
          <a:lstStyle>
            <a:lvl1pPr algn="l">
              <a:defRPr sz="2500" b="1">
                <a:solidFill>
                  <a:srgbClr val="FFFFFF"/>
                </a:solidFill>
                <a:latin typeface="Arial"/>
                <a:cs typeface="Arial"/>
              </a:defRPr>
            </a:lvl1pPr>
          </a:lstStyle>
          <a:p>
            <a:r>
              <a:rPr lang="en-US" dirty="0"/>
              <a:t>Click to edit Master title style</a:t>
            </a:r>
          </a:p>
        </p:txBody>
      </p:sp>
      <p:sp>
        <p:nvSpPr>
          <p:cNvPr id="3" name="Content Placeholder 2"/>
          <p:cNvSpPr>
            <a:spLocks noGrp="1"/>
          </p:cNvSpPr>
          <p:nvPr userDrawn="1">
            <p:ph idx="1"/>
          </p:nvPr>
        </p:nvSpPr>
        <p:spPr>
          <a:xfrm>
            <a:off x="609600" y="1371597"/>
            <a:ext cx="10972800" cy="1452705"/>
          </a:xfrm>
        </p:spPr>
        <p:txBody>
          <a:bodyPr lIns="0" tIns="0" rIns="0" bIns="0">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vl6pPr marL="2286000" indent="0">
              <a:buNone/>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8"/>
          <p:cNvSpPr>
            <a:spLocks noGrp="1"/>
          </p:cNvSpPr>
          <p:nvPr userDrawn="1">
            <p:ph type="dt" sz="half" idx="10"/>
          </p:nvPr>
        </p:nvSpPr>
        <p:spPr/>
        <p:txBody>
          <a:bodyPr lIns="0" tIns="0" rIns="0" bIns="0"/>
          <a:lstStyle>
            <a:lvl1pPr>
              <a:defRPr sz="900">
                <a:latin typeface="Arial"/>
                <a:cs typeface="Arial"/>
              </a:defRPr>
            </a:lvl1pPr>
          </a:lstStyle>
          <a:p>
            <a:fld id="{986A3075-B438-A046-B8ED-DAC2C54F11BB}" type="datetime4">
              <a:rPr lang="en-US" smtClean="0"/>
              <a:t>December 5, 2019</a:t>
            </a:fld>
            <a:endParaRPr lang="en-US" dirty="0"/>
          </a:p>
        </p:txBody>
      </p:sp>
      <p:sp>
        <p:nvSpPr>
          <p:cNvPr id="10" name="Slide Number Placeholder 9"/>
          <p:cNvSpPr>
            <a:spLocks noGrp="1"/>
          </p:cNvSpPr>
          <p:nvPr userDrawn="1">
            <p:ph type="sldNum" sz="quarter" idx="11"/>
          </p:nvPr>
        </p:nvSpPr>
        <p:spPr/>
        <p:txBody>
          <a:bodyPr lIns="0" tIns="0" rIns="0" bIns="0"/>
          <a:lstStyle>
            <a:lvl1pPr>
              <a:defRPr sz="900">
                <a:latin typeface="Arial"/>
                <a:cs typeface="Arial"/>
              </a:defRPr>
            </a:lvl1pPr>
          </a:lstStyle>
          <a:p>
            <a:fld id="{03722D57-58D6-9447-A6D5-A97F6C35A8FB}" type="slidenum">
              <a:rPr lang="en-US" smtClean="0"/>
              <a:pPr/>
              <a:t>‹#›</a:t>
            </a:fld>
            <a:endParaRPr lang="en-US"/>
          </a:p>
        </p:txBody>
      </p:sp>
      <p:sp>
        <p:nvSpPr>
          <p:cNvPr id="11" name="Footer Placeholder 10"/>
          <p:cNvSpPr>
            <a:spLocks noGrp="1"/>
          </p:cNvSpPr>
          <p:nvPr userDrawn="1">
            <p:ph type="ftr" sz="quarter" idx="12"/>
          </p:nvPr>
        </p:nvSpPr>
        <p:spPr/>
        <p:txBody>
          <a:bodyPr lIns="0" tIns="0" rIns="0" bIns="0"/>
          <a:lstStyle>
            <a:lvl1pPr>
              <a:defRPr sz="900">
                <a:latin typeface="Arial"/>
                <a:cs typeface="Arial"/>
              </a:defRPr>
            </a:lvl1pPr>
          </a:lstStyle>
          <a:p>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Line Title Only">
    <p:spTree>
      <p:nvGrpSpPr>
        <p:cNvPr id="1" name=""/>
        <p:cNvGrpSpPr/>
        <p:nvPr/>
      </p:nvGrpSpPr>
      <p:grpSpPr>
        <a:xfrm>
          <a:off x="0" y="0"/>
          <a:ext cx="0" cy="0"/>
          <a:chOff x="0" y="0"/>
          <a:chExt cx="0" cy="0"/>
        </a:xfrm>
      </p:grpSpPr>
      <p:sp>
        <p:nvSpPr>
          <p:cNvPr id="7" name="Rectangle 6"/>
          <p:cNvSpPr/>
          <p:nvPr userDrawn="1"/>
        </p:nvSpPr>
        <p:spPr>
          <a:xfrm>
            <a:off x="0" y="1371600"/>
            <a:ext cx="12192000" cy="5486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n>
                <a:noFill/>
              </a:ln>
              <a:solidFill>
                <a:schemeClr val="bg1"/>
              </a:solidFill>
            </a:endParaRPr>
          </a:p>
        </p:txBody>
      </p:sp>
      <p:sp>
        <p:nvSpPr>
          <p:cNvPr id="2" name="Date Placeholder 1"/>
          <p:cNvSpPr>
            <a:spLocks noGrp="1"/>
          </p:cNvSpPr>
          <p:nvPr>
            <p:ph type="dt" sz="half" idx="10"/>
          </p:nvPr>
        </p:nvSpPr>
        <p:spPr>
          <a:xfrm>
            <a:off x="609600" y="6356351"/>
            <a:ext cx="2844800" cy="365125"/>
          </a:xfrm>
          <a:prstGeom prst="rect">
            <a:avLst/>
          </a:prstGeom>
        </p:spPr>
        <p:txBody>
          <a:bodyPr/>
          <a:lstStyle/>
          <a:p>
            <a:fld id="{E5D3E66C-72C2-1240-90D0-E7332024CCF6}" type="datetime4">
              <a:rPr lang="en-US" smtClean="0"/>
              <a:t>December 5, 2019</a:t>
            </a:fld>
            <a:endParaRPr lang="en-US"/>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A505DBE7-0ACF-E348-BBE2-A615BCE1D797}" type="slidenum">
              <a:rPr lang="en-US" smtClean="0"/>
              <a:t>‹#›</a:t>
            </a:fld>
            <a:endParaRPr lang="en-US"/>
          </a:p>
        </p:txBody>
      </p:sp>
      <p:sp>
        <p:nvSpPr>
          <p:cNvPr id="6" name="Title 1"/>
          <p:cNvSpPr>
            <a:spLocks noGrp="1"/>
          </p:cNvSpPr>
          <p:nvPr>
            <p:ph type="title"/>
          </p:nvPr>
        </p:nvSpPr>
        <p:spPr>
          <a:xfrm>
            <a:off x="609600" y="356615"/>
            <a:ext cx="8839200" cy="384721"/>
          </a:xfrm>
          <a:prstGeom prst="rect">
            <a:avLst/>
          </a:prstGeom>
        </p:spPr>
        <p:txBody>
          <a:bodyPr/>
          <a:lstStyle>
            <a:lvl1pPr>
              <a:defRPr>
                <a:solidFill>
                  <a:srgbClr val="D57500"/>
                </a:solidFill>
              </a:defRPr>
            </a:lvl1pPr>
          </a:lstStyle>
          <a:p>
            <a:r>
              <a:rPr lang="en-US" dirty="0"/>
              <a:t>Click to edit Master title style</a:t>
            </a:r>
          </a:p>
        </p:txBody>
      </p:sp>
    </p:spTree>
    <p:extLst>
      <p:ext uri="{BB962C8B-B14F-4D97-AF65-F5344CB8AC3E}">
        <p14:creationId xmlns:p14="http://schemas.microsoft.com/office/powerpoint/2010/main" val="11679457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Line Title + Content">
    <p:spTree>
      <p:nvGrpSpPr>
        <p:cNvPr id="1" name=""/>
        <p:cNvGrpSpPr/>
        <p:nvPr/>
      </p:nvGrpSpPr>
      <p:grpSpPr>
        <a:xfrm>
          <a:off x="0" y="0"/>
          <a:ext cx="0" cy="0"/>
          <a:chOff x="0" y="0"/>
          <a:chExt cx="0" cy="0"/>
        </a:xfrm>
      </p:grpSpPr>
      <p:sp>
        <p:nvSpPr>
          <p:cNvPr id="10" name="Rectangle 9"/>
          <p:cNvSpPr/>
          <p:nvPr userDrawn="1"/>
        </p:nvSpPr>
        <p:spPr>
          <a:xfrm>
            <a:off x="0" y="1371600"/>
            <a:ext cx="12192000" cy="5486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n>
                <a:noFill/>
              </a:ln>
              <a:solidFill>
                <a:schemeClr val="bg1"/>
              </a:solidFill>
            </a:endParaRPr>
          </a:p>
        </p:txBody>
      </p:sp>
      <p:sp>
        <p:nvSpPr>
          <p:cNvPr id="8" name="Title 1"/>
          <p:cNvSpPr>
            <a:spLocks noGrp="1"/>
          </p:cNvSpPr>
          <p:nvPr>
            <p:ph type="title"/>
          </p:nvPr>
        </p:nvSpPr>
        <p:spPr>
          <a:xfrm>
            <a:off x="609600" y="356613"/>
            <a:ext cx="8839200" cy="384721"/>
          </a:xfrm>
        </p:spPr>
        <p:txBody>
          <a:bodyPr lIns="0" tIns="0" rIns="0" bIns="0" anchor="t" anchorCtr="0">
            <a:spAutoFit/>
          </a:bodyPr>
          <a:lstStyle>
            <a:lvl1pPr algn="l">
              <a:defRPr sz="2500" b="1">
                <a:solidFill>
                  <a:srgbClr val="D57500"/>
                </a:solidFill>
                <a:latin typeface="Arial"/>
                <a:cs typeface="Arial"/>
              </a:defRPr>
            </a:lvl1pPr>
          </a:lstStyle>
          <a:p>
            <a:r>
              <a:rPr lang="en-US" dirty="0"/>
              <a:t>Click to edit Master title style</a:t>
            </a:r>
          </a:p>
        </p:txBody>
      </p:sp>
      <p:sp>
        <p:nvSpPr>
          <p:cNvPr id="9" name="Content Placeholder 2"/>
          <p:cNvSpPr>
            <a:spLocks noGrp="1"/>
          </p:cNvSpPr>
          <p:nvPr>
            <p:ph idx="1"/>
          </p:nvPr>
        </p:nvSpPr>
        <p:spPr>
          <a:xfrm>
            <a:off x="609600" y="1828799"/>
            <a:ext cx="10972800" cy="1452705"/>
          </a:xfrm>
        </p:spPr>
        <p:txBody>
          <a:bodyPr lIns="0" tIns="0" rIns="0" bIns="0">
            <a:spAutoFit/>
          </a:bodyPr>
          <a:lstStyle>
            <a:lvl1pPr>
              <a:defRPr sz="2000">
                <a:latin typeface="Arial"/>
                <a:cs typeface="Arial"/>
              </a:defRPr>
            </a:lvl1pPr>
            <a:lvl2pPr>
              <a:defRPr sz="1800">
                <a:latin typeface="Arial"/>
                <a:cs typeface="Arial"/>
              </a:defRPr>
            </a:lvl2pPr>
            <a:lvl3pPr>
              <a:defRPr sz="1600">
                <a:latin typeface="Arial"/>
                <a:cs typeface="Arial"/>
              </a:defRPr>
            </a:lvl3pPr>
            <a:lvl4pPr>
              <a:defRPr sz="1400">
                <a:latin typeface="Arial"/>
                <a:cs typeface="Arial"/>
              </a:defRPr>
            </a:lvl4pPr>
            <a:lvl5pPr>
              <a:defRPr sz="140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p:cNvSpPr>
            <a:spLocks noGrp="1"/>
          </p:cNvSpPr>
          <p:nvPr>
            <p:ph type="dt" sz="half" idx="10"/>
          </p:nvPr>
        </p:nvSpPr>
        <p:spPr>
          <a:xfrm>
            <a:off x="609600" y="6356351"/>
            <a:ext cx="2844800" cy="365125"/>
          </a:xfrm>
          <a:prstGeom prst="rect">
            <a:avLst/>
          </a:prstGeom>
        </p:spPr>
        <p:txBody>
          <a:bodyPr/>
          <a:lstStyle/>
          <a:p>
            <a:fld id="{B0510619-C3DC-1742-8D97-AA04E4DA4882}" type="datetime4">
              <a:rPr lang="en-US" smtClean="0"/>
              <a:t>December 5, 2019</a:t>
            </a:fld>
            <a:endParaRPr lang="en-US"/>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A505DBE7-0ACF-E348-BBE2-A615BCE1D797}" type="slidenum">
              <a:rPr lang="en-US" smtClean="0"/>
              <a:t>‹#›</a:t>
            </a:fld>
            <a:endParaRPr lang="en-US"/>
          </a:p>
        </p:txBody>
      </p:sp>
    </p:spTree>
    <p:extLst>
      <p:ext uri="{BB962C8B-B14F-4D97-AF65-F5344CB8AC3E}">
        <p14:creationId xmlns:p14="http://schemas.microsoft.com/office/powerpoint/2010/main" val="31624847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Line Title + 2-Column Content">
    <p:spTree>
      <p:nvGrpSpPr>
        <p:cNvPr id="1" name=""/>
        <p:cNvGrpSpPr/>
        <p:nvPr/>
      </p:nvGrpSpPr>
      <p:grpSpPr>
        <a:xfrm>
          <a:off x="0" y="0"/>
          <a:ext cx="0" cy="0"/>
          <a:chOff x="0" y="0"/>
          <a:chExt cx="0" cy="0"/>
        </a:xfrm>
      </p:grpSpPr>
      <p:sp>
        <p:nvSpPr>
          <p:cNvPr id="9" name="Rectangle 8"/>
          <p:cNvSpPr/>
          <p:nvPr userDrawn="1"/>
        </p:nvSpPr>
        <p:spPr>
          <a:xfrm>
            <a:off x="0" y="1371600"/>
            <a:ext cx="12192000" cy="5486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n>
                <a:noFill/>
              </a:ln>
              <a:solidFill>
                <a:schemeClr val="bg1"/>
              </a:solidFill>
            </a:endParaRPr>
          </a:p>
        </p:txBody>
      </p:sp>
      <p:sp>
        <p:nvSpPr>
          <p:cNvPr id="11" name="Title 1"/>
          <p:cNvSpPr>
            <a:spLocks noGrp="1"/>
          </p:cNvSpPr>
          <p:nvPr>
            <p:ph type="title"/>
          </p:nvPr>
        </p:nvSpPr>
        <p:spPr>
          <a:xfrm>
            <a:off x="609600" y="356613"/>
            <a:ext cx="8839200" cy="384721"/>
          </a:xfrm>
        </p:spPr>
        <p:txBody>
          <a:bodyPr lIns="0" tIns="0" rIns="0" bIns="0" anchor="t">
            <a:spAutoFit/>
          </a:bodyPr>
          <a:lstStyle>
            <a:lvl1pPr algn="l">
              <a:defRPr sz="2500" b="1">
                <a:solidFill>
                  <a:srgbClr val="D57500"/>
                </a:solidFill>
                <a:latin typeface="Arial"/>
                <a:cs typeface="Arial"/>
              </a:defRPr>
            </a:lvl1pPr>
          </a:lstStyle>
          <a:p>
            <a:r>
              <a:rPr lang="en-US" dirty="0"/>
              <a:t>Click to edit Master title style</a:t>
            </a:r>
          </a:p>
        </p:txBody>
      </p:sp>
      <p:sp>
        <p:nvSpPr>
          <p:cNvPr id="12" name="Content Placeholder 2"/>
          <p:cNvSpPr>
            <a:spLocks noGrp="1"/>
          </p:cNvSpPr>
          <p:nvPr>
            <p:ph sz="half" idx="1"/>
          </p:nvPr>
        </p:nvSpPr>
        <p:spPr>
          <a:xfrm>
            <a:off x="609600" y="1828799"/>
            <a:ext cx="5181600" cy="1452705"/>
          </a:xfrm>
        </p:spPr>
        <p:txBody>
          <a:bodyPr lIns="0" tIns="0" rIns="0" bIns="0">
            <a:spAutoFit/>
          </a:bodyPr>
          <a:lstStyle>
            <a:lvl1pPr>
              <a:defRPr sz="2000">
                <a:latin typeface="Arial"/>
                <a:cs typeface="Arial"/>
              </a:defRPr>
            </a:lvl1pPr>
            <a:lvl2pPr>
              <a:defRPr sz="1800">
                <a:latin typeface="Arial"/>
                <a:cs typeface="Arial"/>
              </a:defRPr>
            </a:lvl2pPr>
            <a:lvl3pPr>
              <a:defRPr sz="1600">
                <a:latin typeface="Arial"/>
                <a:cs typeface="Arial"/>
              </a:defRPr>
            </a:lvl3pPr>
            <a:lvl4pPr>
              <a:defRPr sz="1400">
                <a:latin typeface="Arial"/>
                <a:cs typeface="Arial"/>
              </a:defRPr>
            </a:lvl4pPr>
            <a:lvl5pPr>
              <a:defRPr sz="1400">
                <a:latin typeface="Arial"/>
                <a:cs typeface="Aria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3"/>
          <p:cNvSpPr>
            <a:spLocks noGrp="1"/>
          </p:cNvSpPr>
          <p:nvPr>
            <p:ph sz="half" idx="2"/>
          </p:nvPr>
        </p:nvSpPr>
        <p:spPr>
          <a:xfrm>
            <a:off x="6400800" y="1828799"/>
            <a:ext cx="5181600" cy="1452705"/>
          </a:xfrm>
        </p:spPr>
        <p:txBody>
          <a:bodyPr lIns="0" tIns="0" bIns="0">
            <a:spAutoFit/>
          </a:bodyPr>
          <a:lstStyle>
            <a:lvl1pPr>
              <a:defRPr sz="2000">
                <a:latin typeface="Arial"/>
                <a:cs typeface="Arial"/>
              </a:defRPr>
            </a:lvl1pPr>
            <a:lvl2pPr>
              <a:defRPr sz="1800">
                <a:latin typeface="Arial"/>
                <a:cs typeface="Arial"/>
              </a:defRPr>
            </a:lvl2pPr>
            <a:lvl3pPr>
              <a:defRPr sz="1600">
                <a:latin typeface="Arial"/>
                <a:cs typeface="Arial"/>
              </a:defRPr>
            </a:lvl3pPr>
            <a:lvl4pPr>
              <a:defRPr sz="1400">
                <a:latin typeface="Arial"/>
                <a:cs typeface="Arial"/>
              </a:defRPr>
            </a:lvl4pPr>
            <a:lvl5pPr>
              <a:defRPr sz="1400">
                <a:latin typeface="Arial"/>
                <a:cs typeface="Aria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p:cNvSpPr>
            <a:spLocks noGrp="1"/>
          </p:cNvSpPr>
          <p:nvPr>
            <p:ph type="dt" sz="half" idx="10"/>
          </p:nvPr>
        </p:nvSpPr>
        <p:spPr>
          <a:xfrm>
            <a:off x="609600" y="6356351"/>
            <a:ext cx="2844800" cy="365125"/>
          </a:xfrm>
          <a:prstGeom prst="rect">
            <a:avLst/>
          </a:prstGeom>
        </p:spPr>
        <p:txBody>
          <a:bodyPr/>
          <a:lstStyle/>
          <a:p>
            <a:fld id="{8A472385-6839-5048-9797-D8A0E313B101}" type="datetime4">
              <a:rPr lang="en-US" smtClean="0"/>
              <a:t>December 5, 2019</a:t>
            </a:fld>
            <a:endParaRPr lang="en-US"/>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A505DBE7-0ACF-E348-BBE2-A615BCE1D797}" type="slidenum">
              <a:rPr lang="en-US" smtClean="0"/>
              <a:t>‹#›</a:t>
            </a:fld>
            <a:endParaRPr lang="en-US"/>
          </a:p>
        </p:txBody>
      </p:sp>
    </p:spTree>
    <p:extLst>
      <p:ext uri="{BB962C8B-B14F-4D97-AF65-F5344CB8AC3E}">
        <p14:creationId xmlns:p14="http://schemas.microsoft.com/office/powerpoint/2010/main" val="34544213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Line Title + 2-Column Comparison">
    <p:spTree>
      <p:nvGrpSpPr>
        <p:cNvPr id="1" name=""/>
        <p:cNvGrpSpPr/>
        <p:nvPr/>
      </p:nvGrpSpPr>
      <p:grpSpPr>
        <a:xfrm>
          <a:off x="0" y="0"/>
          <a:ext cx="0" cy="0"/>
          <a:chOff x="0" y="0"/>
          <a:chExt cx="0" cy="0"/>
        </a:xfrm>
      </p:grpSpPr>
      <p:sp>
        <p:nvSpPr>
          <p:cNvPr id="12" name="Rectangle 11"/>
          <p:cNvSpPr/>
          <p:nvPr userDrawn="1"/>
        </p:nvSpPr>
        <p:spPr>
          <a:xfrm>
            <a:off x="0" y="1371600"/>
            <a:ext cx="12192000" cy="5486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n>
                <a:noFill/>
              </a:ln>
              <a:solidFill>
                <a:schemeClr val="bg1"/>
              </a:solidFill>
            </a:endParaRPr>
          </a:p>
        </p:txBody>
      </p:sp>
      <p:sp>
        <p:nvSpPr>
          <p:cNvPr id="11" name="Title 1"/>
          <p:cNvSpPr>
            <a:spLocks noGrp="1"/>
          </p:cNvSpPr>
          <p:nvPr>
            <p:ph type="title"/>
          </p:nvPr>
        </p:nvSpPr>
        <p:spPr>
          <a:xfrm>
            <a:off x="609600" y="356613"/>
            <a:ext cx="8839200" cy="384721"/>
          </a:xfrm>
        </p:spPr>
        <p:txBody>
          <a:bodyPr lIns="0" tIns="0" rIns="0" bIns="0" anchor="t">
            <a:spAutoFit/>
          </a:bodyPr>
          <a:lstStyle>
            <a:lvl1pPr algn="l">
              <a:defRPr sz="2500" b="1">
                <a:solidFill>
                  <a:srgbClr val="D57500"/>
                </a:solidFill>
                <a:latin typeface="Arial"/>
                <a:cs typeface="Arial"/>
              </a:defRPr>
            </a:lvl1pPr>
          </a:lstStyle>
          <a:p>
            <a:r>
              <a:rPr lang="en-US" dirty="0"/>
              <a:t>Click to edit Master title style</a:t>
            </a:r>
          </a:p>
        </p:txBody>
      </p:sp>
      <p:sp>
        <p:nvSpPr>
          <p:cNvPr id="2" name="Date Placeholder 1"/>
          <p:cNvSpPr>
            <a:spLocks noGrp="1"/>
          </p:cNvSpPr>
          <p:nvPr>
            <p:ph type="dt" sz="half" idx="10"/>
          </p:nvPr>
        </p:nvSpPr>
        <p:spPr>
          <a:xfrm>
            <a:off x="609600" y="6356351"/>
            <a:ext cx="2844800" cy="365125"/>
          </a:xfrm>
          <a:prstGeom prst="rect">
            <a:avLst/>
          </a:prstGeom>
        </p:spPr>
        <p:txBody>
          <a:bodyPr/>
          <a:lstStyle/>
          <a:p>
            <a:fld id="{27EAC28F-3273-5C49-95C3-ED78200C4FB4}" type="datetime4">
              <a:rPr lang="en-US" smtClean="0"/>
              <a:t>December 5, 2019</a:t>
            </a:fld>
            <a:endParaRPr lang="en-US"/>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A505DBE7-0ACF-E348-BBE2-A615BCE1D797}" type="slidenum">
              <a:rPr lang="en-US" smtClean="0"/>
              <a:t>‹#›</a:t>
            </a:fld>
            <a:endParaRPr lang="en-US"/>
          </a:p>
        </p:txBody>
      </p:sp>
      <p:sp>
        <p:nvSpPr>
          <p:cNvPr id="9" name="Text Placeholder 2"/>
          <p:cNvSpPr>
            <a:spLocks noGrp="1"/>
          </p:cNvSpPr>
          <p:nvPr>
            <p:ph type="body" idx="1"/>
          </p:nvPr>
        </p:nvSpPr>
        <p:spPr>
          <a:xfrm>
            <a:off x="609600" y="1828800"/>
            <a:ext cx="5181600" cy="307777"/>
          </a:xfrm>
        </p:spPr>
        <p:txBody>
          <a:bodyPr lIns="0" tIns="0" rIns="0" bIns="0" anchor="t">
            <a:spAutoFit/>
          </a:bodyPr>
          <a:lstStyle>
            <a:lvl1pPr marL="0" indent="0">
              <a:buNone/>
              <a:defRPr sz="2000" b="1">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4" name="Content Placeholder 3"/>
          <p:cNvSpPr>
            <a:spLocks noGrp="1"/>
          </p:cNvSpPr>
          <p:nvPr>
            <p:ph sz="half" idx="2"/>
          </p:nvPr>
        </p:nvSpPr>
        <p:spPr>
          <a:xfrm>
            <a:off x="609600" y="2514599"/>
            <a:ext cx="5181600" cy="1452705"/>
          </a:xfrm>
        </p:spPr>
        <p:txBody>
          <a:bodyPr lIns="0" tIns="0" rIns="0" bIns="0">
            <a:spAutoFit/>
          </a:bodyPr>
          <a:lstStyle>
            <a:lvl1pPr>
              <a:defRPr sz="2000">
                <a:latin typeface="Arial"/>
                <a:cs typeface="Arial"/>
              </a:defRPr>
            </a:lvl1pPr>
            <a:lvl2pPr>
              <a:defRPr sz="1800">
                <a:latin typeface="Arial"/>
                <a:cs typeface="Arial"/>
              </a:defRPr>
            </a:lvl2pPr>
            <a:lvl3pPr>
              <a:defRPr sz="1600">
                <a:latin typeface="Arial"/>
                <a:cs typeface="Arial"/>
              </a:defRPr>
            </a:lvl3pPr>
            <a:lvl4pPr>
              <a:defRPr sz="1400">
                <a:latin typeface="Arial"/>
                <a:cs typeface="Arial"/>
              </a:defRPr>
            </a:lvl4pPr>
            <a:lvl5pPr>
              <a:defRPr sz="1400">
                <a:latin typeface="Arial"/>
                <a:cs typeface="Aria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4"/>
          <p:cNvSpPr>
            <a:spLocks noGrp="1"/>
          </p:cNvSpPr>
          <p:nvPr>
            <p:ph type="body" sz="quarter" idx="3"/>
          </p:nvPr>
        </p:nvSpPr>
        <p:spPr>
          <a:xfrm>
            <a:off x="6400800" y="1828799"/>
            <a:ext cx="5181600" cy="307777"/>
          </a:xfrm>
        </p:spPr>
        <p:txBody>
          <a:bodyPr lIns="0" tIns="0" rIns="0" bIns="0" anchor="t">
            <a:spAutoFit/>
          </a:bodyPr>
          <a:lstStyle>
            <a:lvl1pPr marL="0" indent="0">
              <a:buNone/>
              <a:defRPr sz="2000" b="1">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6" name="Content Placeholder 5"/>
          <p:cNvSpPr>
            <a:spLocks noGrp="1"/>
          </p:cNvSpPr>
          <p:nvPr>
            <p:ph sz="quarter" idx="4"/>
          </p:nvPr>
        </p:nvSpPr>
        <p:spPr>
          <a:xfrm>
            <a:off x="6400800" y="2514599"/>
            <a:ext cx="5181600" cy="1452705"/>
          </a:xfrm>
        </p:spPr>
        <p:txBody>
          <a:bodyPr lIns="0" tIns="0" rIns="0" bIns="0">
            <a:spAutoFit/>
          </a:bodyPr>
          <a:lstStyle>
            <a:lvl1pPr>
              <a:defRPr sz="2000">
                <a:latin typeface="Arial"/>
                <a:cs typeface="Arial"/>
              </a:defRPr>
            </a:lvl1pPr>
            <a:lvl2pPr>
              <a:defRPr sz="1800">
                <a:latin typeface="Arial"/>
                <a:cs typeface="Arial"/>
              </a:defRPr>
            </a:lvl2pPr>
            <a:lvl3pPr>
              <a:defRPr sz="1600">
                <a:latin typeface="Arial"/>
                <a:cs typeface="Arial"/>
              </a:defRPr>
            </a:lvl3pPr>
            <a:lvl4pPr>
              <a:defRPr sz="1400">
                <a:latin typeface="Arial"/>
                <a:cs typeface="Arial"/>
              </a:defRPr>
            </a:lvl4pPr>
            <a:lvl5pPr>
              <a:defRPr sz="1400">
                <a:latin typeface="Arial"/>
                <a:cs typeface="Aria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002722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ull-Color Background">
    <p:spTree>
      <p:nvGrpSpPr>
        <p:cNvPr id="1" name=""/>
        <p:cNvGrpSpPr/>
        <p:nvPr/>
      </p:nvGrpSpPr>
      <p:grpSpPr>
        <a:xfrm>
          <a:off x="0" y="0"/>
          <a:ext cx="0" cy="0"/>
          <a:chOff x="0" y="0"/>
          <a:chExt cx="0" cy="0"/>
        </a:xfrm>
      </p:grpSpPr>
      <p:sp>
        <p:nvSpPr>
          <p:cNvPr id="11" name="Title 1"/>
          <p:cNvSpPr>
            <a:spLocks noGrp="1"/>
          </p:cNvSpPr>
          <p:nvPr>
            <p:ph type="title"/>
          </p:nvPr>
        </p:nvSpPr>
        <p:spPr>
          <a:xfrm>
            <a:off x="609600" y="356613"/>
            <a:ext cx="8839200" cy="384721"/>
          </a:xfrm>
        </p:spPr>
        <p:txBody>
          <a:bodyPr lIns="0" tIns="0" rIns="0" bIns="0" anchor="t">
            <a:spAutoFit/>
          </a:bodyPr>
          <a:lstStyle>
            <a:lvl1pPr algn="l">
              <a:defRPr sz="2500" b="1">
                <a:solidFill>
                  <a:srgbClr val="D57500"/>
                </a:solidFill>
                <a:latin typeface="Arial"/>
                <a:cs typeface="Arial"/>
              </a:defRPr>
            </a:lvl1pPr>
          </a:lstStyle>
          <a:p>
            <a:r>
              <a:rPr lang="en-US" dirty="0"/>
              <a:t>Click to edit Master title style</a:t>
            </a:r>
          </a:p>
        </p:txBody>
      </p:sp>
      <p:sp>
        <p:nvSpPr>
          <p:cNvPr id="2" name="Date Placeholder 1"/>
          <p:cNvSpPr>
            <a:spLocks noGrp="1"/>
          </p:cNvSpPr>
          <p:nvPr>
            <p:ph type="dt" sz="half" idx="10"/>
          </p:nvPr>
        </p:nvSpPr>
        <p:spPr>
          <a:xfrm>
            <a:off x="609600" y="6356351"/>
            <a:ext cx="2844800" cy="365125"/>
          </a:xfrm>
          <a:prstGeom prst="rect">
            <a:avLst/>
          </a:prstGeom>
        </p:spPr>
        <p:txBody>
          <a:bodyPr/>
          <a:lstStyle/>
          <a:p>
            <a:fld id="{90AEF710-8C28-6546-9604-880FB4645B21}" type="datetime4">
              <a:rPr lang="en-US" smtClean="0"/>
              <a:t>December 5, 2019</a:t>
            </a:fld>
            <a:endParaRPr lang="en-US"/>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A505DBE7-0ACF-E348-BBE2-A615BCE1D797}" type="slidenum">
              <a:rPr lang="en-US" smtClean="0"/>
              <a:t>‹#›</a:t>
            </a:fld>
            <a:endParaRPr lang="en-US"/>
          </a:p>
        </p:txBody>
      </p:sp>
      <p:sp>
        <p:nvSpPr>
          <p:cNvPr id="12" name="Content Placeholder 2"/>
          <p:cNvSpPr>
            <a:spLocks noGrp="1"/>
          </p:cNvSpPr>
          <p:nvPr>
            <p:ph idx="1"/>
          </p:nvPr>
        </p:nvSpPr>
        <p:spPr>
          <a:xfrm>
            <a:off x="609600" y="1828797"/>
            <a:ext cx="10972800" cy="1452705"/>
          </a:xfrm>
        </p:spPr>
        <p:txBody>
          <a:bodyPr lIns="0" tIns="0" rIns="0" bIns="0">
            <a:spAutoFit/>
          </a:bodyPr>
          <a:lstStyle>
            <a:lvl1pPr>
              <a:defRPr sz="2000">
                <a:solidFill>
                  <a:schemeClr val="tx1"/>
                </a:solidFill>
                <a:latin typeface="Arial"/>
                <a:cs typeface="Arial"/>
              </a:defRPr>
            </a:lvl1pPr>
            <a:lvl2pPr>
              <a:defRPr sz="1800">
                <a:solidFill>
                  <a:schemeClr val="tx1"/>
                </a:solidFill>
                <a:latin typeface="Arial"/>
                <a:cs typeface="Arial"/>
              </a:defRPr>
            </a:lvl2pPr>
            <a:lvl3pPr>
              <a:defRPr sz="1600">
                <a:solidFill>
                  <a:schemeClr val="tx1"/>
                </a:solidFill>
                <a:latin typeface="Arial"/>
                <a:cs typeface="Arial"/>
              </a:defRPr>
            </a:lvl3pPr>
            <a:lvl4pPr>
              <a:defRPr sz="1400">
                <a:solidFill>
                  <a:schemeClr val="tx1"/>
                </a:solidFill>
                <a:latin typeface="Arial"/>
                <a:cs typeface="Arial"/>
              </a:defRPr>
            </a:lvl4pPr>
            <a:lvl5pPr>
              <a:defRPr sz="1400">
                <a:solidFill>
                  <a:schemeClr val="tx1"/>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435917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ull-Color Background + 2-Column Content">
    <p:spTree>
      <p:nvGrpSpPr>
        <p:cNvPr id="1" name=""/>
        <p:cNvGrpSpPr/>
        <p:nvPr/>
      </p:nvGrpSpPr>
      <p:grpSpPr>
        <a:xfrm>
          <a:off x="0" y="0"/>
          <a:ext cx="0" cy="0"/>
          <a:chOff x="0" y="0"/>
          <a:chExt cx="0" cy="0"/>
        </a:xfrm>
      </p:grpSpPr>
      <p:sp>
        <p:nvSpPr>
          <p:cNvPr id="11" name="Title 1"/>
          <p:cNvSpPr>
            <a:spLocks noGrp="1"/>
          </p:cNvSpPr>
          <p:nvPr>
            <p:ph type="title"/>
          </p:nvPr>
        </p:nvSpPr>
        <p:spPr>
          <a:xfrm>
            <a:off x="609600" y="356613"/>
            <a:ext cx="8839200" cy="384721"/>
          </a:xfrm>
        </p:spPr>
        <p:txBody>
          <a:bodyPr lIns="0" tIns="0" rIns="0" bIns="0" anchor="t">
            <a:spAutoFit/>
          </a:bodyPr>
          <a:lstStyle>
            <a:lvl1pPr algn="l">
              <a:defRPr sz="2500" b="1">
                <a:solidFill>
                  <a:srgbClr val="D57500"/>
                </a:solidFill>
                <a:latin typeface="Arial"/>
                <a:cs typeface="Arial"/>
              </a:defRPr>
            </a:lvl1pPr>
          </a:lstStyle>
          <a:p>
            <a:r>
              <a:rPr lang="en-US" dirty="0"/>
              <a:t>Click to edit Master title style</a:t>
            </a:r>
          </a:p>
        </p:txBody>
      </p:sp>
      <p:sp>
        <p:nvSpPr>
          <p:cNvPr id="2" name="Date Placeholder 1"/>
          <p:cNvSpPr>
            <a:spLocks noGrp="1"/>
          </p:cNvSpPr>
          <p:nvPr>
            <p:ph type="dt" sz="half" idx="10"/>
          </p:nvPr>
        </p:nvSpPr>
        <p:spPr>
          <a:xfrm>
            <a:off x="609600" y="6356351"/>
            <a:ext cx="2844800" cy="365125"/>
          </a:xfrm>
          <a:prstGeom prst="rect">
            <a:avLst/>
          </a:prstGeom>
        </p:spPr>
        <p:txBody>
          <a:bodyPr/>
          <a:lstStyle/>
          <a:p>
            <a:fld id="{CDDA9E2A-8607-5C4E-8C0A-43148951D912}" type="datetime4">
              <a:rPr lang="en-US" smtClean="0"/>
              <a:t>December 5, 2019</a:t>
            </a:fld>
            <a:endParaRPr lang="en-US"/>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A505DBE7-0ACF-E348-BBE2-A615BCE1D797}" type="slidenum">
              <a:rPr lang="en-US" smtClean="0"/>
              <a:t>‹#›</a:t>
            </a:fld>
            <a:endParaRPr lang="en-US"/>
          </a:p>
        </p:txBody>
      </p:sp>
      <p:sp>
        <p:nvSpPr>
          <p:cNvPr id="7" name="Content Placeholder 2"/>
          <p:cNvSpPr>
            <a:spLocks noGrp="1"/>
          </p:cNvSpPr>
          <p:nvPr>
            <p:ph sz="half" idx="1"/>
          </p:nvPr>
        </p:nvSpPr>
        <p:spPr>
          <a:xfrm>
            <a:off x="609600" y="1828797"/>
            <a:ext cx="5181600" cy="1452705"/>
          </a:xfrm>
        </p:spPr>
        <p:txBody>
          <a:bodyPr lIns="0" tIns="0" rIns="0" bIns="0">
            <a:spAutoFit/>
          </a:bodyPr>
          <a:lstStyle>
            <a:lvl1pPr>
              <a:defRPr sz="2000">
                <a:solidFill>
                  <a:srgbClr val="000000"/>
                </a:solidFill>
                <a:latin typeface="Arial"/>
                <a:cs typeface="Arial"/>
              </a:defRPr>
            </a:lvl1pPr>
            <a:lvl2pPr>
              <a:defRPr sz="1800">
                <a:solidFill>
                  <a:srgbClr val="000000"/>
                </a:solidFill>
                <a:latin typeface="Arial"/>
                <a:cs typeface="Arial"/>
              </a:defRPr>
            </a:lvl2pPr>
            <a:lvl3pPr>
              <a:defRPr sz="1600">
                <a:solidFill>
                  <a:srgbClr val="000000"/>
                </a:solidFill>
                <a:latin typeface="Arial"/>
                <a:cs typeface="Arial"/>
              </a:defRPr>
            </a:lvl3pPr>
            <a:lvl4pPr>
              <a:defRPr sz="1400">
                <a:solidFill>
                  <a:srgbClr val="000000"/>
                </a:solidFill>
                <a:latin typeface="Arial"/>
                <a:cs typeface="Arial"/>
              </a:defRPr>
            </a:lvl4pPr>
            <a:lvl5pPr>
              <a:defRPr sz="1400">
                <a:solidFill>
                  <a:srgbClr val="000000"/>
                </a:solidFill>
                <a:latin typeface="Arial"/>
                <a:cs typeface="Aria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3"/>
          <p:cNvSpPr>
            <a:spLocks noGrp="1"/>
          </p:cNvSpPr>
          <p:nvPr>
            <p:ph sz="half" idx="2"/>
          </p:nvPr>
        </p:nvSpPr>
        <p:spPr>
          <a:xfrm>
            <a:off x="6400800" y="1828797"/>
            <a:ext cx="5181600" cy="1452705"/>
          </a:xfrm>
        </p:spPr>
        <p:txBody>
          <a:bodyPr lIns="0" tIns="0" bIns="0">
            <a:spAutoFit/>
          </a:bodyPr>
          <a:lstStyle>
            <a:lvl1pPr>
              <a:defRPr sz="2000">
                <a:solidFill>
                  <a:srgbClr val="000000"/>
                </a:solidFill>
                <a:latin typeface="Arial"/>
                <a:cs typeface="Arial"/>
              </a:defRPr>
            </a:lvl1pPr>
            <a:lvl2pPr>
              <a:defRPr sz="1800">
                <a:solidFill>
                  <a:srgbClr val="000000"/>
                </a:solidFill>
                <a:latin typeface="Arial"/>
                <a:cs typeface="Arial"/>
              </a:defRPr>
            </a:lvl2pPr>
            <a:lvl3pPr>
              <a:defRPr sz="1600">
                <a:solidFill>
                  <a:srgbClr val="000000"/>
                </a:solidFill>
                <a:latin typeface="Arial"/>
                <a:cs typeface="Arial"/>
              </a:defRPr>
            </a:lvl3pPr>
            <a:lvl4pPr>
              <a:defRPr sz="1400">
                <a:solidFill>
                  <a:srgbClr val="000000"/>
                </a:solidFill>
                <a:latin typeface="Arial"/>
                <a:cs typeface="Arial"/>
              </a:defRPr>
            </a:lvl4pPr>
            <a:lvl5pPr>
              <a:defRPr sz="1400">
                <a:solidFill>
                  <a:srgbClr val="000000"/>
                </a:solidFill>
                <a:latin typeface="Arial"/>
                <a:cs typeface="Aria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937100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ull-Color Background + 2-Column Comparison">
    <p:spTree>
      <p:nvGrpSpPr>
        <p:cNvPr id="1" name=""/>
        <p:cNvGrpSpPr/>
        <p:nvPr/>
      </p:nvGrpSpPr>
      <p:grpSpPr>
        <a:xfrm>
          <a:off x="0" y="0"/>
          <a:ext cx="0" cy="0"/>
          <a:chOff x="0" y="0"/>
          <a:chExt cx="0" cy="0"/>
        </a:xfrm>
      </p:grpSpPr>
      <p:sp>
        <p:nvSpPr>
          <p:cNvPr id="11" name="Title 1"/>
          <p:cNvSpPr>
            <a:spLocks noGrp="1"/>
          </p:cNvSpPr>
          <p:nvPr>
            <p:ph type="title"/>
          </p:nvPr>
        </p:nvSpPr>
        <p:spPr>
          <a:xfrm>
            <a:off x="609600" y="356613"/>
            <a:ext cx="8839200" cy="384721"/>
          </a:xfrm>
        </p:spPr>
        <p:txBody>
          <a:bodyPr lIns="0" tIns="0" rIns="0" bIns="0" anchor="t">
            <a:spAutoFit/>
          </a:bodyPr>
          <a:lstStyle>
            <a:lvl1pPr algn="l">
              <a:defRPr sz="2500" b="1">
                <a:solidFill>
                  <a:srgbClr val="D57500"/>
                </a:solidFill>
                <a:latin typeface="Arial"/>
                <a:cs typeface="Arial"/>
              </a:defRPr>
            </a:lvl1pPr>
          </a:lstStyle>
          <a:p>
            <a:r>
              <a:rPr lang="en-US" dirty="0"/>
              <a:t>Click to edit Master title style</a:t>
            </a:r>
          </a:p>
        </p:txBody>
      </p:sp>
      <p:sp>
        <p:nvSpPr>
          <p:cNvPr id="2" name="Date Placeholder 1"/>
          <p:cNvSpPr>
            <a:spLocks noGrp="1"/>
          </p:cNvSpPr>
          <p:nvPr>
            <p:ph type="dt" sz="half" idx="10"/>
          </p:nvPr>
        </p:nvSpPr>
        <p:spPr>
          <a:xfrm>
            <a:off x="609600" y="6356351"/>
            <a:ext cx="2844800" cy="365125"/>
          </a:xfrm>
          <a:prstGeom prst="rect">
            <a:avLst/>
          </a:prstGeom>
        </p:spPr>
        <p:txBody>
          <a:bodyPr/>
          <a:lstStyle/>
          <a:p>
            <a:fld id="{178605C4-A25A-B649-99D1-F205BCD3665C}" type="datetime4">
              <a:rPr lang="en-US" smtClean="0"/>
              <a:t>December 5, 2019</a:t>
            </a:fld>
            <a:endParaRPr lang="en-US"/>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A505DBE7-0ACF-E348-BBE2-A615BCE1D797}" type="slidenum">
              <a:rPr lang="en-US" smtClean="0"/>
              <a:t>‹#›</a:t>
            </a:fld>
            <a:endParaRPr lang="en-US"/>
          </a:p>
        </p:txBody>
      </p:sp>
      <p:sp>
        <p:nvSpPr>
          <p:cNvPr id="14" name="Text Placeholder 2"/>
          <p:cNvSpPr>
            <a:spLocks noGrp="1"/>
          </p:cNvSpPr>
          <p:nvPr>
            <p:ph type="body" idx="1"/>
          </p:nvPr>
        </p:nvSpPr>
        <p:spPr>
          <a:xfrm>
            <a:off x="609600" y="1828799"/>
            <a:ext cx="5181600" cy="307777"/>
          </a:xfrm>
        </p:spPr>
        <p:txBody>
          <a:bodyPr lIns="0" tIns="0" rIns="0" bIns="0" anchor="t">
            <a:spAutoFit/>
          </a:bodyPr>
          <a:lstStyle>
            <a:lvl1pPr marL="0" indent="0">
              <a:buNone/>
              <a:defRPr sz="2000" b="1">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5" name="Content Placeholder 3"/>
          <p:cNvSpPr>
            <a:spLocks noGrp="1"/>
          </p:cNvSpPr>
          <p:nvPr>
            <p:ph sz="half" idx="2"/>
          </p:nvPr>
        </p:nvSpPr>
        <p:spPr>
          <a:xfrm>
            <a:off x="609600" y="2514599"/>
            <a:ext cx="5181600" cy="1452705"/>
          </a:xfrm>
        </p:spPr>
        <p:txBody>
          <a:bodyPr lIns="0" tIns="0" rIns="0" bIns="0">
            <a:spAutoFit/>
          </a:bodyPr>
          <a:lstStyle>
            <a:lvl1pPr>
              <a:defRPr sz="2000">
                <a:latin typeface="Arial"/>
                <a:cs typeface="Arial"/>
              </a:defRPr>
            </a:lvl1pPr>
            <a:lvl2pPr>
              <a:defRPr sz="1800">
                <a:latin typeface="Arial"/>
                <a:cs typeface="Arial"/>
              </a:defRPr>
            </a:lvl2pPr>
            <a:lvl3pPr>
              <a:defRPr sz="1600">
                <a:latin typeface="Arial"/>
                <a:cs typeface="Arial"/>
              </a:defRPr>
            </a:lvl3pPr>
            <a:lvl4pPr>
              <a:defRPr sz="1400">
                <a:latin typeface="Arial"/>
                <a:cs typeface="Arial"/>
              </a:defRPr>
            </a:lvl4pPr>
            <a:lvl5pPr>
              <a:defRPr sz="1400">
                <a:latin typeface="Arial"/>
                <a:cs typeface="Aria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4"/>
          <p:cNvSpPr>
            <a:spLocks noGrp="1"/>
          </p:cNvSpPr>
          <p:nvPr>
            <p:ph type="body" sz="quarter" idx="3"/>
          </p:nvPr>
        </p:nvSpPr>
        <p:spPr>
          <a:xfrm>
            <a:off x="6400800" y="1828799"/>
            <a:ext cx="5181600" cy="307777"/>
          </a:xfrm>
        </p:spPr>
        <p:txBody>
          <a:bodyPr lIns="0" tIns="0" rIns="0" bIns="0" anchor="t">
            <a:spAutoFit/>
          </a:bodyPr>
          <a:lstStyle>
            <a:lvl1pPr marL="0" indent="0">
              <a:buNone/>
              <a:defRPr sz="2000" b="1">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7" name="Content Placeholder 5"/>
          <p:cNvSpPr>
            <a:spLocks noGrp="1"/>
          </p:cNvSpPr>
          <p:nvPr>
            <p:ph sz="quarter" idx="4"/>
          </p:nvPr>
        </p:nvSpPr>
        <p:spPr>
          <a:xfrm>
            <a:off x="6400800" y="2514599"/>
            <a:ext cx="5181600" cy="1452705"/>
          </a:xfrm>
        </p:spPr>
        <p:txBody>
          <a:bodyPr lIns="0" tIns="0" rIns="0" bIns="0">
            <a:spAutoFit/>
          </a:bodyPr>
          <a:lstStyle>
            <a:lvl1pPr>
              <a:defRPr sz="2000">
                <a:latin typeface="Arial"/>
                <a:cs typeface="Arial"/>
              </a:defRPr>
            </a:lvl1pPr>
            <a:lvl2pPr>
              <a:defRPr sz="1800">
                <a:latin typeface="Arial"/>
                <a:cs typeface="Arial"/>
              </a:defRPr>
            </a:lvl2pPr>
            <a:lvl3pPr>
              <a:defRPr sz="1600">
                <a:latin typeface="Arial"/>
                <a:cs typeface="Arial"/>
              </a:defRPr>
            </a:lvl3pPr>
            <a:lvl4pPr>
              <a:defRPr sz="1400">
                <a:latin typeface="Arial"/>
                <a:cs typeface="Arial"/>
              </a:defRPr>
            </a:lvl4pPr>
            <a:lvl5pPr>
              <a:defRPr sz="1400">
                <a:latin typeface="Arial"/>
                <a:cs typeface="Aria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537656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ull-Color Background + Picture with Caption">
    <p:spTree>
      <p:nvGrpSpPr>
        <p:cNvPr id="1" name=""/>
        <p:cNvGrpSpPr/>
        <p:nvPr/>
      </p:nvGrpSpPr>
      <p:grpSpPr>
        <a:xfrm>
          <a:off x="0" y="0"/>
          <a:ext cx="0" cy="0"/>
          <a:chOff x="0" y="0"/>
          <a:chExt cx="0" cy="0"/>
        </a:xfrm>
      </p:grpSpPr>
      <p:sp>
        <p:nvSpPr>
          <p:cNvPr id="11" name="Title 1"/>
          <p:cNvSpPr>
            <a:spLocks noGrp="1"/>
          </p:cNvSpPr>
          <p:nvPr>
            <p:ph type="title"/>
          </p:nvPr>
        </p:nvSpPr>
        <p:spPr>
          <a:xfrm>
            <a:off x="609600" y="356613"/>
            <a:ext cx="8839200" cy="384721"/>
          </a:xfrm>
        </p:spPr>
        <p:txBody>
          <a:bodyPr lIns="0" tIns="0" rIns="0" bIns="0" anchor="t">
            <a:spAutoFit/>
          </a:bodyPr>
          <a:lstStyle>
            <a:lvl1pPr algn="l">
              <a:defRPr sz="2500" b="1">
                <a:solidFill>
                  <a:srgbClr val="D57500"/>
                </a:solidFill>
                <a:latin typeface="Arial"/>
                <a:cs typeface="Arial"/>
              </a:defRPr>
            </a:lvl1pPr>
          </a:lstStyle>
          <a:p>
            <a:r>
              <a:rPr lang="en-US" dirty="0"/>
              <a:t>Click to edit Master title style</a:t>
            </a:r>
          </a:p>
        </p:txBody>
      </p:sp>
      <p:sp>
        <p:nvSpPr>
          <p:cNvPr id="2" name="Date Placeholder 1"/>
          <p:cNvSpPr>
            <a:spLocks noGrp="1"/>
          </p:cNvSpPr>
          <p:nvPr>
            <p:ph type="dt" sz="half" idx="10"/>
          </p:nvPr>
        </p:nvSpPr>
        <p:spPr>
          <a:xfrm>
            <a:off x="609600" y="6356351"/>
            <a:ext cx="2844800" cy="365125"/>
          </a:xfrm>
          <a:prstGeom prst="rect">
            <a:avLst/>
          </a:prstGeom>
        </p:spPr>
        <p:txBody>
          <a:bodyPr/>
          <a:lstStyle/>
          <a:p>
            <a:fld id="{28CD72E9-4AED-4D4C-8150-C415CA6AC4E9}" type="datetime4">
              <a:rPr lang="en-US" smtClean="0"/>
              <a:t>December 5, 2019</a:t>
            </a:fld>
            <a:endParaRPr lang="en-US"/>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A505DBE7-0ACF-E348-BBE2-A615BCE1D797}" type="slidenum">
              <a:rPr lang="en-US" smtClean="0"/>
              <a:t>‹#›</a:t>
            </a:fld>
            <a:endParaRPr lang="en-US"/>
          </a:p>
        </p:txBody>
      </p:sp>
      <p:sp>
        <p:nvSpPr>
          <p:cNvPr id="10" name="Picture Placeholder 2"/>
          <p:cNvSpPr>
            <a:spLocks noGrp="1"/>
          </p:cNvSpPr>
          <p:nvPr>
            <p:ph type="pic" idx="1"/>
          </p:nvPr>
        </p:nvSpPr>
        <p:spPr>
          <a:xfrm>
            <a:off x="609600" y="3404800"/>
            <a:ext cx="10972800" cy="276999"/>
          </a:xfrm>
        </p:spPr>
        <p:txBody>
          <a:bodyPr lIns="0" tIns="0" rIns="0" bIns="0" anchor="ctr">
            <a:spAutoFit/>
          </a:bodyPr>
          <a:lstStyle>
            <a:lvl1pPr marL="0" indent="0" algn="ctr">
              <a:buNone/>
              <a:defRPr sz="1800" i="1">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2" name="Text Placeholder 3"/>
          <p:cNvSpPr>
            <a:spLocks noGrp="1"/>
          </p:cNvSpPr>
          <p:nvPr>
            <p:ph type="body" sz="half" idx="2"/>
          </p:nvPr>
        </p:nvSpPr>
        <p:spPr>
          <a:xfrm>
            <a:off x="609600" y="5486400"/>
            <a:ext cx="10972800" cy="215444"/>
          </a:xfrm>
        </p:spPr>
        <p:txBody>
          <a:bodyPr lIns="0" tIns="0" rIns="0" bIns="0">
            <a:spAutoFit/>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846373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ull-Color Background + Title Only">
    <p:spTree>
      <p:nvGrpSpPr>
        <p:cNvPr id="1" name=""/>
        <p:cNvGrpSpPr/>
        <p:nvPr/>
      </p:nvGrpSpPr>
      <p:grpSpPr>
        <a:xfrm>
          <a:off x="0" y="0"/>
          <a:ext cx="0" cy="0"/>
          <a:chOff x="0" y="0"/>
          <a:chExt cx="0" cy="0"/>
        </a:xfrm>
      </p:grpSpPr>
      <p:sp>
        <p:nvSpPr>
          <p:cNvPr id="11" name="Title 1"/>
          <p:cNvSpPr>
            <a:spLocks noGrp="1"/>
          </p:cNvSpPr>
          <p:nvPr>
            <p:ph type="title"/>
          </p:nvPr>
        </p:nvSpPr>
        <p:spPr>
          <a:xfrm>
            <a:off x="609600" y="356613"/>
            <a:ext cx="8839200" cy="384721"/>
          </a:xfrm>
        </p:spPr>
        <p:txBody>
          <a:bodyPr lIns="0" tIns="0" rIns="0" bIns="0" anchor="t">
            <a:spAutoFit/>
          </a:bodyPr>
          <a:lstStyle>
            <a:lvl1pPr algn="l">
              <a:defRPr sz="2500" b="1">
                <a:solidFill>
                  <a:srgbClr val="D57500"/>
                </a:solidFill>
                <a:latin typeface="Arial"/>
                <a:cs typeface="Arial"/>
              </a:defRPr>
            </a:lvl1pPr>
          </a:lstStyle>
          <a:p>
            <a:r>
              <a:rPr lang="en-US" dirty="0"/>
              <a:t>Click to edit Master title style</a:t>
            </a:r>
          </a:p>
        </p:txBody>
      </p:sp>
      <p:sp>
        <p:nvSpPr>
          <p:cNvPr id="2" name="Date Placeholder 1"/>
          <p:cNvSpPr>
            <a:spLocks noGrp="1"/>
          </p:cNvSpPr>
          <p:nvPr>
            <p:ph type="dt" sz="half" idx="10"/>
          </p:nvPr>
        </p:nvSpPr>
        <p:spPr>
          <a:xfrm>
            <a:off x="609600" y="6356351"/>
            <a:ext cx="2844800" cy="365125"/>
          </a:xfrm>
          <a:prstGeom prst="rect">
            <a:avLst/>
          </a:prstGeom>
        </p:spPr>
        <p:txBody>
          <a:bodyPr/>
          <a:lstStyle/>
          <a:p>
            <a:fld id="{93F589BE-4EC2-DF4F-9D75-1E8273666669}" type="datetime4">
              <a:rPr lang="en-US" smtClean="0"/>
              <a:t>December 5, 2019</a:t>
            </a:fld>
            <a:endParaRPr lang="en-US"/>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A505DBE7-0ACF-E348-BBE2-A615BCE1D797}" type="slidenum">
              <a:rPr lang="en-US" smtClean="0"/>
              <a:t>‹#›</a:t>
            </a:fld>
            <a:endParaRPr lang="en-US"/>
          </a:p>
        </p:txBody>
      </p:sp>
    </p:spTree>
    <p:extLst>
      <p:ext uri="{BB962C8B-B14F-4D97-AF65-F5344CB8AC3E}">
        <p14:creationId xmlns:p14="http://schemas.microsoft.com/office/powerpoint/2010/main" val="15517344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0" y="2628782"/>
            <a:ext cx="12192000" cy="1600438"/>
          </a:xfrm>
          <a:noFill/>
          <a:ln w="25400">
            <a:noFill/>
          </a:ln>
          <a:effectLst/>
        </p:spPr>
        <p:txBody>
          <a:bodyPr lIns="457200" tIns="457200" rIns="457200" bIns="457200" anchor="ctr">
            <a:spAutoFit/>
          </a:bodyPr>
          <a:lstStyle>
            <a:lvl1pPr algn="l">
              <a:defRPr sz="4400" b="1">
                <a:solidFill>
                  <a:schemeClr val="bg1"/>
                </a:solidFill>
              </a:defRPr>
            </a:lvl1pPr>
          </a:lstStyle>
          <a:p>
            <a:r>
              <a:rPr lang="en-US" dirty="0"/>
              <a:t>Click to edit Master title style</a:t>
            </a:r>
          </a:p>
        </p:txBody>
      </p:sp>
      <p:sp>
        <p:nvSpPr>
          <p:cNvPr id="8" name="Subtitle 2"/>
          <p:cNvSpPr>
            <a:spLocks noGrp="1"/>
          </p:cNvSpPr>
          <p:nvPr>
            <p:ph type="subTitle" idx="1" hasCustomPrompt="1"/>
          </p:nvPr>
        </p:nvSpPr>
        <p:spPr>
          <a:xfrm>
            <a:off x="609600" y="4800600"/>
            <a:ext cx="10972800" cy="457200"/>
          </a:xfrm>
        </p:spPr>
        <p:txBody>
          <a:bodyPr anchor="t"/>
          <a:lstStyle>
            <a:lvl1pPr marL="0" indent="0" algn="l">
              <a:spcBef>
                <a:spcPts val="0"/>
              </a:spcBef>
              <a:buNone/>
              <a:defRPr cap="all"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Presenter </a:t>
            </a:r>
            <a:r>
              <a:rPr lang="en-US" dirty="0" err="1"/>
              <a:t>Name(S</a:t>
            </a:r>
            <a:r>
              <a:rPr lang="en-US" dirty="0"/>
              <a:t>)</a:t>
            </a:r>
          </a:p>
        </p:txBody>
      </p:sp>
      <p:sp>
        <p:nvSpPr>
          <p:cNvPr id="9" name="Date Placeholder 3"/>
          <p:cNvSpPr>
            <a:spLocks noGrp="1"/>
          </p:cNvSpPr>
          <p:nvPr>
            <p:ph type="dt" sz="half" idx="10"/>
          </p:nvPr>
        </p:nvSpPr>
        <p:spPr>
          <a:xfrm>
            <a:off x="609600" y="6356351"/>
            <a:ext cx="2844800" cy="365125"/>
          </a:xfrm>
        </p:spPr>
        <p:txBody>
          <a:bodyPr/>
          <a:lstStyle>
            <a:lvl1pPr>
              <a:defRPr sz="900">
                <a:solidFill>
                  <a:srgbClr val="FFFFFF"/>
                </a:solidFill>
              </a:defRPr>
            </a:lvl1pPr>
          </a:lstStyle>
          <a:p>
            <a:fld id="{72722D68-B255-A94C-A3CB-3E687CBC89EF}" type="datetime4">
              <a:rPr lang="en-US" smtClean="0"/>
              <a:t>December 5, 2019</a:t>
            </a:fld>
            <a:endParaRPr lang="en-US"/>
          </a:p>
        </p:txBody>
      </p:sp>
      <p:sp>
        <p:nvSpPr>
          <p:cNvPr id="10" name="Footer Placeholder 4"/>
          <p:cNvSpPr>
            <a:spLocks noGrp="1"/>
          </p:cNvSpPr>
          <p:nvPr>
            <p:ph type="ftr" sz="quarter" idx="11"/>
          </p:nvPr>
        </p:nvSpPr>
        <p:spPr>
          <a:xfrm>
            <a:off x="4165600" y="6356351"/>
            <a:ext cx="3860800" cy="365125"/>
          </a:xfrm>
        </p:spPr>
        <p:txBody>
          <a:bodyPr/>
          <a:lstStyle>
            <a:lvl1pPr>
              <a:defRPr sz="900">
                <a:solidFill>
                  <a:srgbClr val="FFFFFF"/>
                </a:solidFill>
              </a:defRPr>
            </a:lvl1pPr>
          </a:lstStyle>
          <a:p>
            <a:endParaRPr lang="en-US"/>
          </a:p>
        </p:txBody>
      </p:sp>
      <p:sp>
        <p:nvSpPr>
          <p:cNvPr id="11" name="Slide Number Placeholder 5"/>
          <p:cNvSpPr>
            <a:spLocks noGrp="1"/>
          </p:cNvSpPr>
          <p:nvPr>
            <p:ph type="sldNum" sz="quarter" idx="12"/>
          </p:nvPr>
        </p:nvSpPr>
        <p:spPr>
          <a:xfrm>
            <a:off x="8737600" y="6356351"/>
            <a:ext cx="2844800" cy="365125"/>
          </a:xfrm>
        </p:spPr>
        <p:txBody>
          <a:bodyPr/>
          <a:lstStyle>
            <a:lvl1pPr>
              <a:defRPr sz="900">
                <a:solidFill>
                  <a:srgbClr val="FFFFFF"/>
                </a:solidFill>
              </a:defRPr>
            </a:lvl1pPr>
          </a:lstStyle>
          <a:p>
            <a:fld id="{03722D57-58D6-9447-A6D5-A97F6C35A8FB}" type="slidenum">
              <a:rPr lang="en-US" smtClean="0"/>
              <a:pPr/>
              <a:t>‹#›</a:t>
            </a:fld>
            <a:endParaRPr lang="en-US"/>
          </a:p>
        </p:txBody>
      </p:sp>
      <p:sp>
        <p:nvSpPr>
          <p:cNvPr id="12" name="Text Placeholder 6"/>
          <p:cNvSpPr>
            <a:spLocks noGrp="1"/>
          </p:cNvSpPr>
          <p:nvPr>
            <p:ph type="body" sz="quarter" idx="14" hasCustomPrompt="1"/>
          </p:nvPr>
        </p:nvSpPr>
        <p:spPr>
          <a:xfrm>
            <a:off x="607484" y="5257800"/>
            <a:ext cx="10972800" cy="228600"/>
          </a:xfrm>
        </p:spPr>
        <p:txBody>
          <a:bodyPr>
            <a:normAutofit/>
          </a:bodyPr>
          <a:lstStyle>
            <a:lvl1pPr marL="0" indent="0">
              <a:spcBef>
                <a:spcPts val="0"/>
              </a:spcBef>
              <a:buNone/>
              <a:defRPr sz="1400" baseline="0">
                <a:solidFill>
                  <a:srgbClr val="FFFFFF"/>
                </a:solidFill>
              </a:defRPr>
            </a:lvl1pPr>
          </a:lstStyle>
          <a:p>
            <a:pPr lvl="0"/>
            <a:r>
              <a:rPr lang="en-US" dirty="0"/>
              <a:t>Click to add presenter organization</a:t>
            </a:r>
          </a:p>
        </p:txBody>
      </p:sp>
      <p:sp>
        <p:nvSpPr>
          <p:cNvPr id="13" name="Text Placeholder 6"/>
          <p:cNvSpPr>
            <a:spLocks noGrp="1"/>
          </p:cNvSpPr>
          <p:nvPr>
            <p:ph type="body" sz="quarter" idx="15" hasCustomPrompt="1"/>
          </p:nvPr>
        </p:nvSpPr>
        <p:spPr>
          <a:xfrm>
            <a:off x="609600" y="5540477"/>
            <a:ext cx="10972800" cy="228600"/>
          </a:xfrm>
        </p:spPr>
        <p:txBody>
          <a:bodyPr>
            <a:normAutofit/>
          </a:bodyPr>
          <a:lstStyle>
            <a:lvl1pPr marL="0" indent="0">
              <a:spcBef>
                <a:spcPts val="0"/>
              </a:spcBef>
              <a:buNone/>
              <a:defRPr sz="1400" baseline="0">
                <a:solidFill>
                  <a:srgbClr val="FFFFFF"/>
                </a:solidFill>
              </a:defRPr>
            </a:lvl1pPr>
          </a:lstStyle>
          <a:p>
            <a:pPr lvl="0"/>
            <a:r>
              <a:rPr lang="en-US" dirty="0"/>
              <a:t>Click to add presentation event or location</a:t>
            </a:r>
          </a:p>
        </p:txBody>
      </p:sp>
    </p:spTree>
    <p:extLst>
      <p:ext uri="{BB962C8B-B14F-4D97-AF65-F5344CB8AC3E}">
        <p14:creationId xmlns:p14="http://schemas.microsoft.com/office/powerpoint/2010/main" val="31699113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Line Title + 2-Column Content">
    <p:spTree>
      <p:nvGrpSpPr>
        <p:cNvPr id="1" name=""/>
        <p:cNvGrpSpPr/>
        <p:nvPr/>
      </p:nvGrpSpPr>
      <p:grpSpPr>
        <a:xfrm>
          <a:off x="0" y="0"/>
          <a:ext cx="0" cy="0"/>
          <a:chOff x="0" y="0"/>
          <a:chExt cx="0" cy="0"/>
        </a:xfrm>
      </p:grpSpPr>
      <p:sp>
        <p:nvSpPr>
          <p:cNvPr id="9" name="Rectangle 8"/>
          <p:cNvSpPr/>
          <p:nvPr userDrawn="1"/>
        </p:nvSpPr>
        <p:spPr>
          <a:xfrm>
            <a:off x="0" y="987552"/>
            <a:ext cx="12192000" cy="58704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n>
                <a:noFill/>
              </a:ln>
              <a:solidFill>
                <a:schemeClr val="bg1"/>
              </a:solidFill>
            </a:endParaRPr>
          </a:p>
        </p:txBody>
      </p:sp>
      <p:sp>
        <p:nvSpPr>
          <p:cNvPr id="2" name="Title 1"/>
          <p:cNvSpPr>
            <a:spLocks noGrp="1"/>
          </p:cNvSpPr>
          <p:nvPr userDrawn="1">
            <p:ph type="title"/>
          </p:nvPr>
        </p:nvSpPr>
        <p:spPr>
          <a:xfrm>
            <a:off x="609600" y="356614"/>
            <a:ext cx="8839200" cy="384721"/>
          </a:xfrm>
        </p:spPr>
        <p:txBody>
          <a:bodyPr lIns="0" tIns="0" rIns="0" bIns="0" anchor="t">
            <a:spAutoFit/>
          </a:bodyPr>
          <a:lstStyle>
            <a:lvl1pPr algn="l">
              <a:defRPr sz="2500" b="1">
                <a:solidFill>
                  <a:srgbClr val="FFFFFF"/>
                </a:solidFill>
                <a:latin typeface="Arial"/>
                <a:cs typeface="Arial"/>
              </a:defRPr>
            </a:lvl1pPr>
          </a:lstStyle>
          <a:p>
            <a:r>
              <a:rPr lang="en-US" dirty="0"/>
              <a:t>Click to edit Master title style</a:t>
            </a:r>
          </a:p>
        </p:txBody>
      </p:sp>
      <p:sp>
        <p:nvSpPr>
          <p:cNvPr id="3" name="Content Placeholder 2"/>
          <p:cNvSpPr>
            <a:spLocks noGrp="1"/>
          </p:cNvSpPr>
          <p:nvPr userDrawn="1">
            <p:ph sz="half" idx="1"/>
          </p:nvPr>
        </p:nvSpPr>
        <p:spPr>
          <a:xfrm>
            <a:off x="609600" y="1371597"/>
            <a:ext cx="5181600" cy="1452705"/>
          </a:xfrm>
        </p:spPr>
        <p:txBody>
          <a:bodyPr lIns="0" tIns="0" rIns="0" bIns="0">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userDrawn="1">
            <p:ph type="dt" sz="half" idx="10"/>
          </p:nvPr>
        </p:nvSpPr>
        <p:spPr/>
        <p:txBody>
          <a:bodyPr lIns="0" tIns="0" rIns="0" bIns="0"/>
          <a:lstStyle>
            <a:lvl1pPr>
              <a:defRPr sz="900">
                <a:latin typeface="Arial"/>
                <a:cs typeface="Arial"/>
              </a:defRPr>
            </a:lvl1pPr>
          </a:lstStyle>
          <a:p>
            <a:fld id="{F94078E1-36D5-174D-8FFC-59889EFD308B}" type="datetime4">
              <a:rPr lang="en-US" smtClean="0"/>
              <a:t>December 5, 2019</a:t>
            </a:fld>
            <a:endParaRPr lang="en-US"/>
          </a:p>
        </p:txBody>
      </p:sp>
      <p:sp>
        <p:nvSpPr>
          <p:cNvPr id="6" name="Footer Placeholder 5"/>
          <p:cNvSpPr>
            <a:spLocks noGrp="1"/>
          </p:cNvSpPr>
          <p:nvPr userDrawn="1">
            <p:ph type="ftr" sz="quarter" idx="11"/>
          </p:nvPr>
        </p:nvSpPr>
        <p:spPr/>
        <p:txBody>
          <a:bodyPr lIns="0" tIns="0" rIns="0" bIns="0"/>
          <a:lstStyle>
            <a:lvl1pPr>
              <a:defRPr sz="900">
                <a:latin typeface="Arial"/>
                <a:cs typeface="Arial"/>
              </a:defRPr>
            </a:lvl1pPr>
          </a:lstStyle>
          <a:p>
            <a:endParaRPr lang="en-US" dirty="0"/>
          </a:p>
        </p:txBody>
      </p:sp>
      <p:sp>
        <p:nvSpPr>
          <p:cNvPr id="7" name="Slide Number Placeholder 6"/>
          <p:cNvSpPr>
            <a:spLocks noGrp="1"/>
          </p:cNvSpPr>
          <p:nvPr userDrawn="1">
            <p:ph type="sldNum" sz="quarter" idx="12"/>
          </p:nvPr>
        </p:nvSpPr>
        <p:spPr/>
        <p:txBody>
          <a:bodyPr lIns="0" tIns="0" rIns="0" bIns="0"/>
          <a:lstStyle>
            <a:lvl1pPr>
              <a:defRPr sz="900">
                <a:latin typeface="Arial"/>
                <a:cs typeface="Arial"/>
              </a:defRPr>
            </a:lvl1pPr>
          </a:lstStyle>
          <a:p>
            <a:fld id="{03722D57-58D6-9447-A6D5-A97F6C35A8FB}" type="slidenum">
              <a:rPr lang="en-US" smtClean="0"/>
              <a:pPr/>
              <a:t>‹#›</a:t>
            </a:fld>
            <a:endParaRPr lang="en-US"/>
          </a:p>
        </p:txBody>
      </p:sp>
      <p:sp>
        <p:nvSpPr>
          <p:cNvPr id="10" name="Content Placeholder 2"/>
          <p:cNvSpPr>
            <a:spLocks noGrp="1"/>
          </p:cNvSpPr>
          <p:nvPr>
            <p:ph sz="half" idx="13"/>
          </p:nvPr>
        </p:nvSpPr>
        <p:spPr>
          <a:xfrm>
            <a:off x="6400800" y="1371600"/>
            <a:ext cx="5181600" cy="1452705"/>
          </a:xfrm>
        </p:spPr>
        <p:txBody>
          <a:bodyPr lIns="0" tIns="0" rIns="0" bIns="0">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Line Title + Content">
    <p:spTree>
      <p:nvGrpSpPr>
        <p:cNvPr id="1" name=""/>
        <p:cNvGrpSpPr/>
        <p:nvPr/>
      </p:nvGrpSpPr>
      <p:grpSpPr>
        <a:xfrm>
          <a:off x="0" y="0"/>
          <a:ext cx="0" cy="0"/>
          <a:chOff x="0" y="0"/>
          <a:chExt cx="0" cy="0"/>
        </a:xfrm>
      </p:grpSpPr>
      <p:sp>
        <p:nvSpPr>
          <p:cNvPr id="13" name="Rectangle 12"/>
          <p:cNvSpPr/>
          <p:nvPr userDrawn="1"/>
        </p:nvSpPr>
        <p:spPr>
          <a:xfrm>
            <a:off x="0" y="987552"/>
            <a:ext cx="12192000" cy="58704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n>
                <a:noFill/>
              </a:ln>
              <a:solidFill>
                <a:schemeClr val="bg1"/>
              </a:solidFill>
            </a:endParaRPr>
          </a:p>
        </p:txBody>
      </p:sp>
      <p:sp>
        <p:nvSpPr>
          <p:cNvPr id="7" name="Title 1"/>
          <p:cNvSpPr>
            <a:spLocks noGrp="1"/>
          </p:cNvSpPr>
          <p:nvPr>
            <p:ph type="title"/>
          </p:nvPr>
        </p:nvSpPr>
        <p:spPr>
          <a:xfrm>
            <a:off x="609600" y="356614"/>
            <a:ext cx="8839200" cy="384721"/>
          </a:xfrm>
        </p:spPr>
        <p:txBody>
          <a:bodyPr lIns="0" tIns="0" rIns="0" bIns="0" anchor="t" anchorCtr="0">
            <a:spAutoFit/>
          </a:bodyPr>
          <a:lstStyle>
            <a:lvl1pPr algn="l">
              <a:defRPr sz="2500" b="1">
                <a:solidFill>
                  <a:srgbClr val="FFFFFF"/>
                </a:solidFill>
                <a:latin typeface="Arial"/>
                <a:cs typeface="Arial"/>
              </a:defRPr>
            </a:lvl1pPr>
          </a:lstStyle>
          <a:p>
            <a:r>
              <a:rPr lang="en-US" dirty="0"/>
              <a:t>Click to edit Master title style</a:t>
            </a:r>
          </a:p>
        </p:txBody>
      </p:sp>
      <p:sp>
        <p:nvSpPr>
          <p:cNvPr id="8" name="Content Placeholder 2"/>
          <p:cNvSpPr>
            <a:spLocks noGrp="1"/>
          </p:cNvSpPr>
          <p:nvPr>
            <p:ph idx="1"/>
          </p:nvPr>
        </p:nvSpPr>
        <p:spPr>
          <a:xfrm>
            <a:off x="609600" y="1371596"/>
            <a:ext cx="10972800" cy="1452705"/>
          </a:xfrm>
        </p:spPr>
        <p:txBody>
          <a:bodyPr lIns="0" tIns="0" rIns="0" bIns="0">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8"/>
          <p:cNvSpPr>
            <a:spLocks noGrp="1"/>
          </p:cNvSpPr>
          <p:nvPr>
            <p:ph type="dt" sz="half" idx="10"/>
          </p:nvPr>
        </p:nvSpPr>
        <p:spPr>
          <a:xfrm>
            <a:off x="609600" y="6356351"/>
            <a:ext cx="2844800" cy="365125"/>
          </a:xfrm>
        </p:spPr>
        <p:txBody>
          <a:bodyPr lIns="0" tIns="0" rIns="0" bIns="0"/>
          <a:lstStyle>
            <a:lvl1pPr>
              <a:defRPr sz="900">
                <a:latin typeface="Arial"/>
                <a:cs typeface="Arial"/>
              </a:defRPr>
            </a:lvl1pPr>
          </a:lstStyle>
          <a:p>
            <a:fld id="{D11E647B-2526-554A-8D8B-54D170A77B52}" type="datetime4">
              <a:rPr lang="en-US" smtClean="0"/>
              <a:t>December 5, 2019</a:t>
            </a:fld>
            <a:endParaRPr lang="en-US" dirty="0"/>
          </a:p>
        </p:txBody>
      </p:sp>
      <p:sp>
        <p:nvSpPr>
          <p:cNvPr id="10" name="Slide Number Placeholder 9"/>
          <p:cNvSpPr>
            <a:spLocks noGrp="1"/>
          </p:cNvSpPr>
          <p:nvPr>
            <p:ph type="sldNum" sz="quarter" idx="11"/>
          </p:nvPr>
        </p:nvSpPr>
        <p:spPr>
          <a:xfrm>
            <a:off x="8737600" y="6356351"/>
            <a:ext cx="2844800" cy="365125"/>
          </a:xfrm>
        </p:spPr>
        <p:txBody>
          <a:bodyPr lIns="0" tIns="0" rIns="0" bIns="0"/>
          <a:lstStyle>
            <a:lvl1pPr>
              <a:defRPr sz="900">
                <a:latin typeface="Arial"/>
                <a:cs typeface="Arial"/>
              </a:defRPr>
            </a:lvl1pPr>
          </a:lstStyle>
          <a:p>
            <a:fld id="{03722D57-58D6-9447-A6D5-A97F6C35A8FB}" type="slidenum">
              <a:rPr lang="en-US" smtClean="0"/>
              <a:pPr/>
              <a:t>‹#›</a:t>
            </a:fld>
            <a:endParaRPr lang="en-US"/>
          </a:p>
        </p:txBody>
      </p:sp>
      <p:sp>
        <p:nvSpPr>
          <p:cNvPr id="11" name="Footer Placeholder 10"/>
          <p:cNvSpPr>
            <a:spLocks noGrp="1"/>
          </p:cNvSpPr>
          <p:nvPr>
            <p:ph type="ftr" sz="quarter" idx="12"/>
          </p:nvPr>
        </p:nvSpPr>
        <p:spPr>
          <a:xfrm>
            <a:off x="4165600" y="6356351"/>
            <a:ext cx="3860800" cy="365125"/>
          </a:xfrm>
        </p:spPr>
        <p:txBody>
          <a:bodyPr lIns="0" tIns="0" rIns="0" bIns="0"/>
          <a:lstStyle>
            <a:lvl1pPr>
              <a:defRPr sz="900">
                <a:latin typeface="Arial"/>
                <a:cs typeface="Arial"/>
              </a:defRPr>
            </a:lvl1pPr>
          </a:lstStyle>
          <a:p>
            <a:endParaRPr lang="en-US"/>
          </a:p>
        </p:txBody>
      </p:sp>
    </p:spTree>
    <p:extLst>
      <p:ext uri="{BB962C8B-B14F-4D97-AF65-F5344CB8AC3E}">
        <p14:creationId xmlns:p14="http://schemas.microsoft.com/office/powerpoint/2010/main" val="9343566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Line Title + 2-Column Content">
    <p:spTree>
      <p:nvGrpSpPr>
        <p:cNvPr id="1" name=""/>
        <p:cNvGrpSpPr/>
        <p:nvPr/>
      </p:nvGrpSpPr>
      <p:grpSpPr>
        <a:xfrm>
          <a:off x="0" y="0"/>
          <a:ext cx="0" cy="0"/>
          <a:chOff x="0" y="0"/>
          <a:chExt cx="0" cy="0"/>
        </a:xfrm>
      </p:grpSpPr>
      <p:sp>
        <p:nvSpPr>
          <p:cNvPr id="9" name="Rectangle 8"/>
          <p:cNvSpPr/>
          <p:nvPr userDrawn="1"/>
        </p:nvSpPr>
        <p:spPr>
          <a:xfrm>
            <a:off x="0" y="987552"/>
            <a:ext cx="12192000" cy="58704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n>
                <a:noFill/>
              </a:ln>
              <a:solidFill>
                <a:schemeClr val="bg1"/>
              </a:solidFill>
            </a:endParaRPr>
          </a:p>
        </p:txBody>
      </p:sp>
      <p:sp>
        <p:nvSpPr>
          <p:cNvPr id="14" name="Title 1"/>
          <p:cNvSpPr>
            <a:spLocks noGrp="1"/>
          </p:cNvSpPr>
          <p:nvPr>
            <p:ph type="title"/>
          </p:nvPr>
        </p:nvSpPr>
        <p:spPr>
          <a:xfrm>
            <a:off x="609600" y="356614"/>
            <a:ext cx="8839200" cy="384721"/>
          </a:xfrm>
        </p:spPr>
        <p:txBody>
          <a:bodyPr lIns="0" tIns="0" rIns="0" bIns="0" anchor="t">
            <a:spAutoFit/>
          </a:bodyPr>
          <a:lstStyle>
            <a:lvl1pPr algn="l">
              <a:defRPr sz="2500" b="1">
                <a:solidFill>
                  <a:srgbClr val="FFFFFF"/>
                </a:solidFill>
                <a:latin typeface="Arial"/>
                <a:cs typeface="Arial"/>
              </a:defRPr>
            </a:lvl1pPr>
          </a:lstStyle>
          <a:p>
            <a:r>
              <a:rPr lang="en-US" dirty="0"/>
              <a:t>Click to edit Master title style</a:t>
            </a:r>
          </a:p>
        </p:txBody>
      </p:sp>
      <p:sp>
        <p:nvSpPr>
          <p:cNvPr id="17" name="Date Placeholder 4"/>
          <p:cNvSpPr>
            <a:spLocks noGrp="1"/>
          </p:cNvSpPr>
          <p:nvPr>
            <p:ph type="dt" sz="half" idx="10"/>
          </p:nvPr>
        </p:nvSpPr>
        <p:spPr>
          <a:xfrm>
            <a:off x="609600" y="6356351"/>
            <a:ext cx="2844800" cy="365125"/>
          </a:xfrm>
        </p:spPr>
        <p:txBody>
          <a:bodyPr lIns="0" tIns="0" rIns="0" bIns="0"/>
          <a:lstStyle>
            <a:lvl1pPr>
              <a:defRPr sz="900">
                <a:latin typeface="Arial"/>
                <a:cs typeface="Arial"/>
              </a:defRPr>
            </a:lvl1pPr>
          </a:lstStyle>
          <a:p>
            <a:fld id="{5516A233-C441-7B49-8728-983BDB24CC5F}" type="datetime4">
              <a:rPr lang="en-US" smtClean="0"/>
              <a:t>December 5, 2019</a:t>
            </a:fld>
            <a:endParaRPr lang="en-US"/>
          </a:p>
        </p:txBody>
      </p:sp>
      <p:sp>
        <p:nvSpPr>
          <p:cNvPr id="18" name="Footer Placeholder 5"/>
          <p:cNvSpPr>
            <a:spLocks noGrp="1"/>
          </p:cNvSpPr>
          <p:nvPr>
            <p:ph type="ftr" sz="quarter" idx="11"/>
          </p:nvPr>
        </p:nvSpPr>
        <p:spPr>
          <a:xfrm>
            <a:off x="4165600" y="6356351"/>
            <a:ext cx="3860800" cy="365125"/>
          </a:xfrm>
        </p:spPr>
        <p:txBody>
          <a:bodyPr lIns="0" tIns="0" rIns="0" bIns="0"/>
          <a:lstStyle>
            <a:lvl1pPr>
              <a:defRPr sz="900">
                <a:latin typeface="Arial"/>
                <a:cs typeface="Arial"/>
              </a:defRPr>
            </a:lvl1pPr>
          </a:lstStyle>
          <a:p>
            <a:endParaRPr lang="en-US" dirty="0"/>
          </a:p>
        </p:txBody>
      </p:sp>
      <p:sp>
        <p:nvSpPr>
          <p:cNvPr id="19" name="Slide Number Placeholder 6"/>
          <p:cNvSpPr>
            <a:spLocks noGrp="1"/>
          </p:cNvSpPr>
          <p:nvPr>
            <p:ph type="sldNum" sz="quarter" idx="12"/>
          </p:nvPr>
        </p:nvSpPr>
        <p:spPr>
          <a:xfrm>
            <a:off x="8737600" y="6356351"/>
            <a:ext cx="2844800" cy="365125"/>
          </a:xfrm>
        </p:spPr>
        <p:txBody>
          <a:bodyPr lIns="0" tIns="0" rIns="0" bIns="0"/>
          <a:lstStyle>
            <a:lvl1pPr>
              <a:defRPr sz="900">
                <a:latin typeface="Arial"/>
                <a:cs typeface="Arial"/>
              </a:defRPr>
            </a:lvl1pPr>
          </a:lstStyle>
          <a:p>
            <a:fld id="{03722D57-58D6-9447-A6D5-A97F6C35A8FB}" type="slidenum">
              <a:rPr lang="en-US" smtClean="0"/>
              <a:pPr/>
              <a:t>‹#›</a:t>
            </a:fld>
            <a:endParaRPr lang="en-US"/>
          </a:p>
        </p:txBody>
      </p:sp>
      <p:sp>
        <p:nvSpPr>
          <p:cNvPr id="12" name="Content Placeholder 2"/>
          <p:cNvSpPr>
            <a:spLocks noGrp="1"/>
          </p:cNvSpPr>
          <p:nvPr>
            <p:ph idx="1"/>
          </p:nvPr>
        </p:nvSpPr>
        <p:spPr>
          <a:xfrm>
            <a:off x="609600" y="1371596"/>
            <a:ext cx="5181600" cy="1452705"/>
          </a:xfrm>
        </p:spPr>
        <p:txBody>
          <a:bodyPr lIns="0" tIns="0" rIns="0" bIns="0">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p:cNvSpPr>
            <a:spLocks noGrp="1"/>
          </p:cNvSpPr>
          <p:nvPr>
            <p:ph idx="13"/>
          </p:nvPr>
        </p:nvSpPr>
        <p:spPr>
          <a:xfrm>
            <a:off x="6400800" y="1369118"/>
            <a:ext cx="5181600" cy="1452705"/>
          </a:xfrm>
        </p:spPr>
        <p:txBody>
          <a:bodyPr lIns="0" tIns="0" rIns="0" bIns="0">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379858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Line Title + 2-Column Comparison">
    <p:spTree>
      <p:nvGrpSpPr>
        <p:cNvPr id="1" name=""/>
        <p:cNvGrpSpPr/>
        <p:nvPr/>
      </p:nvGrpSpPr>
      <p:grpSpPr>
        <a:xfrm>
          <a:off x="0" y="0"/>
          <a:ext cx="0" cy="0"/>
          <a:chOff x="0" y="0"/>
          <a:chExt cx="0" cy="0"/>
        </a:xfrm>
      </p:grpSpPr>
      <p:sp>
        <p:nvSpPr>
          <p:cNvPr id="13" name="Rectangle 12"/>
          <p:cNvSpPr/>
          <p:nvPr userDrawn="1"/>
        </p:nvSpPr>
        <p:spPr>
          <a:xfrm>
            <a:off x="0" y="987552"/>
            <a:ext cx="12192000" cy="58704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n>
                <a:noFill/>
              </a:ln>
              <a:solidFill>
                <a:schemeClr val="bg1"/>
              </a:solidFill>
            </a:endParaRPr>
          </a:p>
        </p:txBody>
      </p:sp>
      <p:sp>
        <p:nvSpPr>
          <p:cNvPr id="10" name="Title 1"/>
          <p:cNvSpPr>
            <a:spLocks noGrp="1"/>
          </p:cNvSpPr>
          <p:nvPr>
            <p:ph type="title"/>
          </p:nvPr>
        </p:nvSpPr>
        <p:spPr>
          <a:xfrm>
            <a:off x="609600" y="356614"/>
            <a:ext cx="8839200" cy="384721"/>
          </a:xfrm>
        </p:spPr>
        <p:txBody>
          <a:bodyPr lIns="0" tIns="0" rIns="0" bIns="0" anchor="t">
            <a:spAutoFit/>
          </a:bodyPr>
          <a:lstStyle>
            <a:lvl1pPr algn="l">
              <a:defRPr sz="2500" b="1">
                <a:solidFill>
                  <a:srgbClr val="FFFFFF"/>
                </a:solidFill>
                <a:latin typeface="Arial"/>
                <a:cs typeface="Arial"/>
              </a:defRPr>
            </a:lvl1pPr>
          </a:lstStyle>
          <a:p>
            <a:r>
              <a:rPr lang="en-US" dirty="0"/>
              <a:t>Click to edit Master title style</a:t>
            </a:r>
          </a:p>
        </p:txBody>
      </p:sp>
      <p:sp>
        <p:nvSpPr>
          <p:cNvPr id="11" name="Text Placeholder 2"/>
          <p:cNvSpPr>
            <a:spLocks noGrp="1"/>
          </p:cNvSpPr>
          <p:nvPr>
            <p:ph type="body" idx="1"/>
          </p:nvPr>
        </p:nvSpPr>
        <p:spPr>
          <a:xfrm>
            <a:off x="609600" y="1371600"/>
            <a:ext cx="5181600" cy="307777"/>
          </a:xfrm>
        </p:spPr>
        <p:txBody>
          <a:bodyPr lIns="0" tIns="0" rIns="0" bIns="0" anchor="t">
            <a:spAutoFit/>
          </a:bodyPr>
          <a:lstStyle>
            <a:lvl1pPr marL="0" indent="0">
              <a:buNone/>
              <a:defRPr sz="2000" b="1">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0" name="Text Placeholder 4"/>
          <p:cNvSpPr>
            <a:spLocks noGrp="1"/>
          </p:cNvSpPr>
          <p:nvPr>
            <p:ph type="body" sz="quarter" idx="3"/>
          </p:nvPr>
        </p:nvSpPr>
        <p:spPr>
          <a:xfrm>
            <a:off x="6400800" y="1371599"/>
            <a:ext cx="5181600" cy="307777"/>
          </a:xfrm>
        </p:spPr>
        <p:txBody>
          <a:bodyPr lIns="0" tIns="0" rIns="0" bIns="0" anchor="t">
            <a:spAutoFit/>
          </a:bodyPr>
          <a:lstStyle>
            <a:lvl1pPr marL="0" indent="0">
              <a:buNone/>
              <a:defRPr sz="2000" b="1">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2" name="Date Placeholder 6"/>
          <p:cNvSpPr>
            <a:spLocks noGrp="1"/>
          </p:cNvSpPr>
          <p:nvPr>
            <p:ph type="dt" sz="half" idx="10"/>
          </p:nvPr>
        </p:nvSpPr>
        <p:spPr>
          <a:xfrm>
            <a:off x="609600" y="6356351"/>
            <a:ext cx="2844800" cy="365125"/>
          </a:xfrm>
        </p:spPr>
        <p:txBody>
          <a:bodyPr lIns="0" tIns="0" rIns="0" bIns="0"/>
          <a:lstStyle>
            <a:lvl1pPr>
              <a:defRPr sz="900">
                <a:latin typeface="Arial"/>
                <a:cs typeface="Arial"/>
              </a:defRPr>
            </a:lvl1pPr>
          </a:lstStyle>
          <a:p>
            <a:fld id="{9ADF8008-A3A8-D94F-BA03-3F18FE570F74}" type="datetime4">
              <a:rPr lang="en-US" smtClean="0"/>
              <a:t>December 5, 2019</a:t>
            </a:fld>
            <a:endParaRPr lang="en-US" dirty="0"/>
          </a:p>
        </p:txBody>
      </p:sp>
      <p:sp>
        <p:nvSpPr>
          <p:cNvPr id="23" name="Footer Placeholder 7"/>
          <p:cNvSpPr>
            <a:spLocks noGrp="1"/>
          </p:cNvSpPr>
          <p:nvPr>
            <p:ph type="ftr" sz="quarter" idx="11"/>
          </p:nvPr>
        </p:nvSpPr>
        <p:spPr>
          <a:xfrm>
            <a:off x="4165600" y="6356351"/>
            <a:ext cx="3860800" cy="365125"/>
          </a:xfrm>
        </p:spPr>
        <p:txBody>
          <a:bodyPr lIns="0" tIns="0" rIns="0" bIns="0"/>
          <a:lstStyle>
            <a:lvl1pPr>
              <a:defRPr sz="900">
                <a:latin typeface="Arial"/>
                <a:cs typeface="Arial"/>
              </a:defRPr>
            </a:lvl1pPr>
          </a:lstStyle>
          <a:p>
            <a:endParaRPr lang="en-US"/>
          </a:p>
        </p:txBody>
      </p:sp>
      <p:sp>
        <p:nvSpPr>
          <p:cNvPr id="24" name="Slide Number Placeholder 8"/>
          <p:cNvSpPr>
            <a:spLocks noGrp="1"/>
          </p:cNvSpPr>
          <p:nvPr>
            <p:ph type="sldNum" sz="quarter" idx="12"/>
          </p:nvPr>
        </p:nvSpPr>
        <p:spPr>
          <a:xfrm>
            <a:off x="8737600" y="6356351"/>
            <a:ext cx="2844800" cy="365125"/>
          </a:xfrm>
        </p:spPr>
        <p:txBody>
          <a:bodyPr lIns="0" tIns="0" rIns="0" bIns="0"/>
          <a:lstStyle>
            <a:lvl1pPr>
              <a:defRPr sz="900">
                <a:latin typeface="Arial"/>
                <a:cs typeface="Arial"/>
              </a:defRPr>
            </a:lvl1pPr>
          </a:lstStyle>
          <a:p>
            <a:fld id="{03722D57-58D6-9447-A6D5-A97F6C35A8FB}" type="slidenum">
              <a:rPr lang="en-US" smtClean="0"/>
              <a:pPr/>
              <a:t>‹#›</a:t>
            </a:fld>
            <a:endParaRPr lang="en-US"/>
          </a:p>
        </p:txBody>
      </p:sp>
      <p:sp>
        <p:nvSpPr>
          <p:cNvPr id="16" name="Content Placeholder 2"/>
          <p:cNvSpPr>
            <a:spLocks noGrp="1"/>
          </p:cNvSpPr>
          <p:nvPr>
            <p:ph idx="15"/>
          </p:nvPr>
        </p:nvSpPr>
        <p:spPr>
          <a:xfrm>
            <a:off x="609600" y="2059241"/>
            <a:ext cx="5181600" cy="1452705"/>
          </a:xfrm>
        </p:spPr>
        <p:txBody>
          <a:bodyPr lIns="0" tIns="0" rIns="0" bIns="0">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idx="16"/>
          </p:nvPr>
        </p:nvSpPr>
        <p:spPr>
          <a:xfrm>
            <a:off x="6400800" y="2056763"/>
            <a:ext cx="5181600" cy="1452705"/>
          </a:xfrm>
        </p:spPr>
        <p:txBody>
          <a:bodyPr lIns="0" tIns="0" rIns="0" bIns="0">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932877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Line Title + Picture with Caption">
    <p:spTree>
      <p:nvGrpSpPr>
        <p:cNvPr id="1" name=""/>
        <p:cNvGrpSpPr/>
        <p:nvPr/>
      </p:nvGrpSpPr>
      <p:grpSpPr>
        <a:xfrm>
          <a:off x="0" y="0"/>
          <a:ext cx="0" cy="0"/>
          <a:chOff x="0" y="0"/>
          <a:chExt cx="0" cy="0"/>
        </a:xfrm>
      </p:grpSpPr>
      <p:sp>
        <p:nvSpPr>
          <p:cNvPr id="9" name="Rectangle 8"/>
          <p:cNvSpPr/>
          <p:nvPr userDrawn="1"/>
        </p:nvSpPr>
        <p:spPr>
          <a:xfrm>
            <a:off x="0" y="987552"/>
            <a:ext cx="12192000" cy="58704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n>
                <a:noFill/>
              </a:ln>
              <a:solidFill>
                <a:schemeClr val="bg1"/>
              </a:solidFill>
            </a:endParaRPr>
          </a:p>
        </p:txBody>
      </p:sp>
      <p:sp>
        <p:nvSpPr>
          <p:cNvPr id="14" name="Title 1"/>
          <p:cNvSpPr>
            <a:spLocks noGrp="1"/>
          </p:cNvSpPr>
          <p:nvPr>
            <p:ph type="title"/>
          </p:nvPr>
        </p:nvSpPr>
        <p:spPr>
          <a:xfrm>
            <a:off x="609600" y="356614"/>
            <a:ext cx="8839200" cy="384721"/>
          </a:xfrm>
        </p:spPr>
        <p:txBody>
          <a:bodyPr lIns="0" tIns="0" rIns="0" bIns="0" anchor="t" anchorCtr="0">
            <a:spAutoFit/>
          </a:bodyPr>
          <a:lstStyle>
            <a:lvl1pPr algn="l">
              <a:defRPr sz="2500" b="1">
                <a:solidFill>
                  <a:srgbClr val="FFFFFF"/>
                </a:solidFill>
                <a:latin typeface="Arial"/>
                <a:cs typeface="Arial"/>
              </a:defRPr>
            </a:lvl1pPr>
          </a:lstStyle>
          <a:p>
            <a:r>
              <a:rPr lang="en-US" dirty="0"/>
              <a:t>Click to edit Master title style</a:t>
            </a:r>
          </a:p>
        </p:txBody>
      </p:sp>
      <p:sp>
        <p:nvSpPr>
          <p:cNvPr id="15" name="Picture Placeholder 2"/>
          <p:cNvSpPr>
            <a:spLocks noGrp="1"/>
          </p:cNvSpPr>
          <p:nvPr>
            <p:ph type="pic" idx="1"/>
          </p:nvPr>
        </p:nvSpPr>
        <p:spPr>
          <a:xfrm>
            <a:off x="609600" y="3176200"/>
            <a:ext cx="10972800" cy="276999"/>
          </a:xfrm>
        </p:spPr>
        <p:txBody>
          <a:bodyPr lIns="0" tIns="0" rIns="0" bIns="0" anchor="ctr">
            <a:spAutoFit/>
          </a:bodyPr>
          <a:lstStyle>
            <a:lvl1pPr marL="0" indent="0" algn="ctr">
              <a:buNone/>
              <a:defRPr sz="1800" i="1">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6" name="Text Placeholder 3"/>
          <p:cNvSpPr>
            <a:spLocks noGrp="1"/>
          </p:cNvSpPr>
          <p:nvPr>
            <p:ph type="body" sz="half" idx="2"/>
          </p:nvPr>
        </p:nvSpPr>
        <p:spPr>
          <a:xfrm>
            <a:off x="609600" y="5486400"/>
            <a:ext cx="10972800" cy="215444"/>
          </a:xfrm>
        </p:spPr>
        <p:txBody>
          <a:bodyPr lIns="0" tIns="0" rIns="0" bIns="0">
            <a:spAutoFit/>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7" name="Date Placeholder 4"/>
          <p:cNvSpPr>
            <a:spLocks noGrp="1"/>
          </p:cNvSpPr>
          <p:nvPr>
            <p:ph type="dt" sz="half" idx="10"/>
          </p:nvPr>
        </p:nvSpPr>
        <p:spPr>
          <a:xfrm>
            <a:off x="609600" y="6356351"/>
            <a:ext cx="2844800" cy="365125"/>
          </a:xfrm>
        </p:spPr>
        <p:txBody>
          <a:bodyPr lIns="0" tIns="0" rIns="0" bIns="0"/>
          <a:lstStyle>
            <a:lvl1pPr>
              <a:defRPr sz="900">
                <a:latin typeface="Arial"/>
                <a:cs typeface="Arial"/>
              </a:defRPr>
            </a:lvl1pPr>
          </a:lstStyle>
          <a:p>
            <a:fld id="{AB913CE7-CFD7-D244-9CF5-91B28CB73AAE}" type="datetime4">
              <a:rPr lang="en-US" smtClean="0"/>
              <a:t>December 5, 2019</a:t>
            </a:fld>
            <a:endParaRPr lang="en-US"/>
          </a:p>
        </p:txBody>
      </p:sp>
      <p:sp>
        <p:nvSpPr>
          <p:cNvPr id="18" name="Footer Placeholder 5"/>
          <p:cNvSpPr>
            <a:spLocks noGrp="1"/>
          </p:cNvSpPr>
          <p:nvPr>
            <p:ph type="ftr" sz="quarter" idx="11"/>
          </p:nvPr>
        </p:nvSpPr>
        <p:spPr>
          <a:xfrm>
            <a:off x="4165600" y="6356351"/>
            <a:ext cx="3860800" cy="365125"/>
          </a:xfrm>
        </p:spPr>
        <p:txBody>
          <a:bodyPr lIns="0" tIns="0" rIns="0" bIns="0"/>
          <a:lstStyle>
            <a:lvl1pPr>
              <a:defRPr sz="900">
                <a:latin typeface="Arial"/>
                <a:cs typeface="Arial"/>
              </a:defRPr>
            </a:lvl1pPr>
          </a:lstStyle>
          <a:p>
            <a:endParaRPr lang="en-US"/>
          </a:p>
        </p:txBody>
      </p:sp>
      <p:sp>
        <p:nvSpPr>
          <p:cNvPr id="19" name="Slide Number Placeholder 6"/>
          <p:cNvSpPr>
            <a:spLocks noGrp="1"/>
          </p:cNvSpPr>
          <p:nvPr>
            <p:ph type="sldNum" sz="quarter" idx="12"/>
          </p:nvPr>
        </p:nvSpPr>
        <p:spPr>
          <a:xfrm>
            <a:off x="8737600" y="6356351"/>
            <a:ext cx="2844800" cy="365125"/>
          </a:xfrm>
        </p:spPr>
        <p:txBody>
          <a:bodyPr lIns="0" tIns="0" rIns="0" bIns="0"/>
          <a:lstStyle>
            <a:lvl1pPr>
              <a:defRPr sz="900">
                <a:latin typeface="Arial"/>
                <a:cs typeface="Arial"/>
              </a:defRPr>
            </a:lvl1pPr>
          </a:lstStyle>
          <a:p>
            <a:fld id="{03722D57-58D6-9447-A6D5-A97F6C35A8FB}" type="slidenum">
              <a:rPr lang="en-US" smtClean="0"/>
              <a:pPr/>
              <a:t>‹#›</a:t>
            </a:fld>
            <a:endParaRPr lang="en-US"/>
          </a:p>
        </p:txBody>
      </p:sp>
    </p:spTree>
    <p:extLst>
      <p:ext uri="{BB962C8B-B14F-4D97-AF65-F5344CB8AC3E}">
        <p14:creationId xmlns:p14="http://schemas.microsoft.com/office/powerpoint/2010/main" val="22696252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Line Title Only">
    <p:spTree>
      <p:nvGrpSpPr>
        <p:cNvPr id="1" name=""/>
        <p:cNvGrpSpPr/>
        <p:nvPr/>
      </p:nvGrpSpPr>
      <p:grpSpPr>
        <a:xfrm>
          <a:off x="0" y="0"/>
          <a:ext cx="0" cy="0"/>
          <a:chOff x="0" y="0"/>
          <a:chExt cx="0" cy="0"/>
        </a:xfrm>
      </p:grpSpPr>
      <p:sp>
        <p:nvSpPr>
          <p:cNvPr id="7" name="Rectangle 6"/>
          <p:cNvSpPr/>
          <p:nvPr userDrawn="1"/>
        </p:nvSpPr>
        <p:spPr>
          <a:xfrm>
            <a:off x="0" y="987552"/>
            <a:ext cx="12192000" cy="58704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n>
                <a:noFill/>
              </a:ln>
              <a:solidFill>
                <a:schemeClr val="bg1"/>
              </a:solidFill>
            </a:endParaRPr>
          </a:p>
        </p:txBody>
      </p:sp>
      <p:sp>
        <p:nvSpPr>
          <p:cNvPr id="10" name="Title 1"/>
          <p:cNvSpPr>
            <a:spLocks noGrp="1"/>
          </p:cNvSpPr>
          <p:nvPr>
            <p:ph type="title"/>
          </p:nvPr>
        </p:nvSpPr>
        <p:spPr>
          <a:xfrm>
            <a:off x="609600" y="356614"/>
            <a:ext cx="8839200" cy="384721"/>
          </a:xfrm>
        </p:spPr>
        <p:txBody>
          <a:bodyPr lIns="0" tIns="0" rIns="0" bIns="0" anchor="t">
            <a:spAutoFit/>
          </a:bodyPr>
          <a:lstStyle>
            <a:lvl1pPr algn="l">
              <a:defRPr sz="2500" b="1">
                <a:solidFill>
                  <a:srgbClr val="FFFFFF"/>
                </a:solidFill>
                <a:latin typeface="Arial"/>
                <a:cs typeface="Arial"/>
              </a:defRPr>
            </a:lvl1pPr>
          </a:lstStyle>
          <a:p>
            <a:r>
              <a:rPr lang="en-US" dirty="0"/>
              <a:t>Click to edit Master title style</a:t>
            </a:r>
          </a:p>
        </p:txBody>
      </p:sp>
      <p:sp>
        <p:nvSpPr>
          <p:cNvPr id="11" name="Date Placeholder 2"/>
          <p:cNvSpPr>
            <a:spLocks noGrp="1"/>
          </p:cNvSpPr>
          <p:nvPr>
            <p:ph type="dt" sz="half" idx="10"/>
          </p:nvPr>
        </p:nvSpPr>
        <p:spPr>
          <a:xfrm>
            <a:off x="609600" y="6356351"/>
            <a:ext cx="2844800" cy="365125"/>
          </a:xfrm>
        </p:spPr>
        <p:txBody>
          <a:bodyPr lIns="0" tIns="0" rIns="0" bIns="0"/>
          <a:lstStyle>
            <a:lvl1pPr>
              <a:defRPr sz="900">
                <a:latin typeface="Arial"/>
                <a:cs typeface="Arial"/>
              </a:defRPr>
            </a:lvl1pPr>
          </a:lstStyle>
          <a:p>
            <a:fld id="{3613C8CB-43D8-CE4B-9FBA-0A4A4D7DDC27}" type="datetime4">
              <a:rPr lang="en-US" smtClean="0"/>
              <a:t>December 5, 2019</a:t>
            </a:fld>
            <a:endParaRPr lang="en-US"/>
          </a:p>
        </p:txBody>
      </p:sp>
      <p:sp>
        <p:nvSpPr>
          <p:cNvPr id="12" name="Footer Placeholder 3"/>
          <p:cNvSpPr>
            <a:spLocks noGrp="1"/>
          </p:cNvSpPr>
          <p:nvPr>
            <p:ph type="ftr" sz="quarter" idx="11"/>
          </p:nvPr>
        </p:nvSpPr>
        <p:spPr>
          <a:xfrm>
            <a:off x="4165600" y="6356351"/>
            <a:ext cx="3860800" cy="365125"/>
          </a:xfrm>
        </p:spPr>
        <p:txBody>
          <a:bodyPr lIns="0" tIns="0" rIns="0" bIns="0"/>
          <a:lstStyle>
            <a:lvl1pPr>
              <a:defRPr sz="900">
                <a:latin typeface="Arial"/>
                <a:cs typeface="Arial"/>
              </a:defRPr>
            </a:lvl1pPr>
          </a:lstStyle>
          <a:p>
            <a:endParaRPr lang="en-US"/>
          </a:p>
        </p:txBody>
      </p:sp>
      <p:sp>
        <p:nvSpPr>
          <p:cNvPr id="20" name="Slide Number Placeholder 4"/>
          <p:cNvSpPr>
            <a:spLocks noGrp="1"/>
          </p:cNvSpPr>
          <p:nvPr>
            <p:ph type="sldNum" sz="quarter" idx="12"/>
          </p:nvPr>
        </p:nvSpPr>
        <p:spPr>
          <a:xfrm>
            <a:off x="8737600" y="6356351"/>
            <a:ext cx="2844800" cy="365125"/>
          </a:xfrm>
        </p:spPr>
        <p:txBody>
          <a:bodyPr lIns="0" tIns="0" rIns="0" bIns="0"/>
          <a:lstStyle>
            <a:lvl1pPr>
              <a:defRPr sz="900">
                <a:latin typeface="Arial"/>
                <a:cs typeface="Arial"/>
              </a:defRPr>
            </a:lvl1pPr>
          </a:lstStyle>
          <a:p>
            <a:fld id="{03722D57-58D6-9447-A6D5-A97F6C35A8FB}" type="slidenum">
              <a:rPr lang="en-US" smtClean="0"/>
              <a:pPr/>
              <a:t>‹#›</a:t>
            </a:fld>
            <a:endParaRPr lang="en-US"/>
          </a:p>
        </p:txBody>
      </p:sp>
    </p:spTree>
    <p:extLst>
      <p:ext uri="{BB962C8B-B14F-4D97-AF65-F5344CB8AC3E}">
        <p14:creationId xmlns:p14="http://schemas.microsoft.com/office/powerpoint/2010/main" val="15534736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Line Title + Content">
    <p:spTree>
      <p:nvGrpSpPr>
        <p:cNvPr id="1" name=""/>
        <p:cNvGrpSpPr/>
        <p:nvPr/>
      </p:nvGrpSpPr>
      <p:grpSpPr>
        <a:xfrm>
          <a:off x="0" y="0"/>
          <a:ext cx="0" cy="0"/>
          <a:chOff x="0" y="0"/>
          <a:chExt cx="0" cy="0"/>
        </a:xfrm>
      </p:grpSpPr>
      <p:sp>
        <p:nvSpPr>
          <p:cNvPr id="9" name="Rectangle 8"/>
          <p:cNvSpPr/>
          <p:nvPr userDrawn="1"/>
        </p:nvSpPr>
        <p:spPr>
          <a:xfrm>
            <a:off x="0" y="1371600"/>
            <a:ext cx="12192000" cy="5486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n>
                <a:noFill/>
              </a:ln>
              <a:solidFill>
                <a:schemeClr val="bg1"/>
              </a:solidFill>
            </a:endParaRPr>
          </a:p>
        </p:txBody>
      </p:sp>
      <p:sp>
        <p:nvSpPr>
          <p:cNvPr id="8" name="Title 1"/>
          <p:cNvSpPr>
            <a:spLocks noGrp="1"/>
          </p:cNvSpPr>
          <p:nvPr>
            <p:ph type="title"/>
          </p:nvPr>
        </p:nvSpPr>
        <p:spPr>
          <a:xfrm>
            <a:off x="609600" y="356614"/>
            <a:ext cx="8839200" cy="384721"/>
          </a:xfrm>
        </p:spPr>
        <p:txBody>
          <a:bodyPr lIns="0" tIns="0" rIns="0" bIns="0" anchor="t" anchorCtr="0">
            <a:spAutoFit/>
          </a:bodyPr>
          <a:lstStyle>
            <a:lvl1pPr algn="l">
              <a:defRPr sz="2500" b="1">
                <a:solidFill>
                  <a:srgbClr val="FFFFFF"/>
                </a:solidFill>
                <a:latin typeface="Arial"/>
                <a:cs typeface="Arial"/>
              </a:defRPr>
            </a:lvl1pPr>
          </a:lstStyle>
          <a:p>
            <a:r>
              <a:rPr lang="en-US" dirty="0"/>
              <a:t>Click to edit Master title style</a:t>
            </a:r>
          </a:p>
        </p:txBody>
      </p:sp>
      <p:sp>
        <p:nvSpPr>
          <p:cNvPr id="14" name="Date Placeholder 8"/>
          <p:cNvSpPr>
            <a:spLocks noGrp="1"/>
          </p:cNvSpPr>
          <p:nvPr>
            <p:ph type="dt" sz="half" idx="10"/>
          </p:nvPr>
        </p:nvSpPr>
        <p:spPr>
          <a:xfrm>
            <a:off x="609600" y="6356351"/>
            <a:ext cx="2844800" cy="365125"/>
          </a:xfrm>
        </p:spPr>
        <p:txBody>
          <a:bodyPr lIns="0" tIns="0" rIns="0" bIns="0"/>
          <a:lstStyle>
            <a:lvl1pPr>
              <a:defRPr sz="900">
                <a:latin typeface="Arial"/>
                <a:cs typeface="Arial"/>
              </a:defRPr>
            </a:lvl1pPr>
          </a:lstStyle>
          <a:p>
            <a:fld id="{295A8C86-62E8-7241-8327-8973F14C6094}" type="datetime4">
              <a:rPr lang="en-US" smtClean="0"/>
              <a:t>December 5, 2019</a:t>
            </a:fld>
            <a:endParaRPr lang="en-US" dirty="0"/>
          </a:p>
        </p:txBody>
      </p:sp>
      <p:sp>
        <p:nvSpPr>
          <p:cNvPr id="15" name="Slide Number Placeholder 9"/>
          <p:cNvSpPr>
            <a:spLocks noGrp="1"/>
          </p:cNvSpPr>
          <p:nvPr>
            <p:ph type="sldNum" sz="quarter" idx="11"/>
          </p:nvPr>
        </p:nvSpPr>
        <p:spPr>
          <a:xfrm>
            <a:off x="8737600" y="6356351"/>
            <a:ext cx="2844800" cy="365125"/>
          </a:xfrm>
        </p:spPr>
        <p:txBody>
          <a:bodyPr lIns="0" tIns="0" rIns="0" bIns="0"/>
          <a:lstStyle>
            <a:lvl1pPr>
              <a:defRPr sz="900">
                <a:latin typeface="Arial"/>
                <a:cs typeface="Arial"/>
              </a:defRPr>
            </a:lvl1pPr>
          </a:lstStyle>
          <a:p>
            <a:fld id="{03722D57-58D6-9447-A6D5-A97F6C35A8FB}" type="slidenum">
              <a:rPr lang="en-US" smtClean="0"/>
              <a:pPr/>
              <a:t>‹#›</a:t>
            </a:fld>
            <a:endParaRPr lang="en-US"/>
          </a:p>
        </p:txBody>
      </p:sp>
      <p:sp>
        <p:nvSpPr>
          <p:cNvPr id="16" name="Footer Placeholder 10"/>
          <p:cNvSpPr>
            <a:spLocks noGrp="1"/>
          </p:cNvSpPr>
          <p:nvPr>
            <p:ph type="ftr" sz="quarter" idx="12"/>
          </p:nvPr>
        </p:nvSpPr>
        <p:spPr>
          <a:xfrm>
            <a:off x="4165600" y="6356351"/>
            <a:ext cx="3860800" cy="365125"/>
          </a:xfrm>
        </p:spPr>
        <p:txBody>
          <a:bodyPr lIns="0" tIns="0" rIns="0" bIns="0"/>
          <a:lstStyle>
            <a:lvl1pPr>
              <a:defRPr sz="900">
                <a:latin typeface="Arial"/>
                <a:cs typeface="Arial"/>
              </a:defRPr>
            </a:lvl1pPr>
          </a:lstStyle>
          <a:p>
            <a:endParaRPr lang="en-US"/>
          </a:p>
        </p:txBody>
      </p:sp>
      <p:sp>
        <p:nvSpPr>
          <p:cNvPr id="11" name="Content Placeholder 2"/>
          <p:cNvSpPr>
            <a:spLocks noGrp="1"/>
          </p:cNvSpPr>
          <p:nvPr>
            <p:ph idx="1"/>
          </p:nvPr>
        </p:nvSpPr>
        <p:spPr>
          <a:xfrm>
            <a:off x="609600" y="1828800"/>
            <a:ext cx="10972800" cy="1452705"/>
          </a:xfrm>
        </p:spPr>
        <p:txBody>
          <a:bodyPr lIns="0" tIns="0" rIns="0" bIns="0">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882463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Line Title + 2-Column Content">
    <p:spTree>
      <p:nvGrpSpPr>
        <p:cNvPr id="1" name=""/>
        <p:cNvGrpSpPr/>
        <p:nvPr/>
      </p:nvGrpSpPr>
      <p:grpSpPr>
        <a:xfrm>
          <a:off x="0" y="0"/>
          <a:ext cx="0" cy="0"/>
          <a:chOff x="0" y="0"/>
          <a:chExt cx="0" cy="0"/>
        </a:xfrm>
      </p:grpSpPr>
      <p:sp>
        <p:nvSpPr>
          <p:cNvPr id="13" name="Rectangle 12"/>
          <p:cNvSpPr/>
          <p:nvPr userDrawn="1"/>
        </p:nvSpPr>
        <p:spPr>
          <a:xfrm>
            <a:off x="0" y="1371600"/>
            <a:ext cx="12192000" cy="5486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n>
                <a:noFill/>
              </a:ln>
              <a:solidFill>
                <a:schemeClr val="bg1"/>
              </a:solidFill>
            </a:endParaRPr>
          </a:p>
        </p:txBody>
      </p:sp>
      <p:sp>
        <p:nvSpPr>
          <p:cNvPr id="10" name="Title 1"/>
          <p:cNvSpPr>
            <a:spLocks noGrp="1"/>
          </p:cNvSpPr>
          <p:nvPr>
            <p:ph type="title"/>
          </p:nvPr>
        </p:nvSpPr>
        <p:spPr>
          <a:xfrm>
            <a:off x="609600" y="356614"/>
            <a:ext cx="8839200" cy="384721"/>
          </a:xfrm>
        </p:spPr>
        <p:txBody>
          <a:bodyPr lIns="0" tIns="0" rIns="0" bIns="0" anchor="t">
            <a:spAutoFit/>
          </a:bodyPr>
          <a:lstStyle>
            <a:lvl1pPr algn="l">
              <a:defRPr sz="2500" b="1">
                <a:solidFill>
                  <a:srgbClr val="FFFFFF"/>
                </a:solidFill>
                <a:latin typeface="Arial"/>
                <a:cs typeface="Arial"/>
              </a:defRPr>
            </a:lvl1pPr>
          </a:lstStyle>
          <a:p>
            <a:r>
              <a:rPr lang="en-US" dirty="0"/>
              <a:t>Click to edit Master title style</a:t>
            </a:r>
          </a:p>
        </p:txBody>
      </p:sp>
      <p:sp>
        <p:nvSpPr>
          <p:cNvPr id="17" name="Date Placeholder 4"/>
          <p:cNvSpPr>
            <a:spLocks noGrp="1"/>
          </p:cNvSpPr>
          <p:nvPr>
            <p:ph type="dt" sz="half" idx="10"/>
          </p:nvPr>
        </p:nvSpPr>
        <p:spPr>
          <a:xfrm>
            <a:off x="609600" y="6356351"/>
            <a:ext cx="2844800" cy="365125"/>
          </a:xfrm>
        </p:spPr>
        <p:txBody>
          <a:bodyPr lIns="0" tIns="0" rIns="0" bIns="0"/>
          <a:lstStyle>
            <a:lvl1pPr>
              <a:defRPr sz="900">
                <a:latin typeface="Arial"/>
                <a:cs typeface="Arial"/>
              </a:defRPr>
            </a:lvl1pPr>
          </a:lstStyle>
          <a:p>
            <a:fld id="{A67F5DE3-4E7A-1F49-B8B8-4C0F1552EA37}" type="datetime4">
              <a:rPr lang="en-US" smtClean="0"/>
              <a:t>December 5, 2019</a:t>
            </a:fld>
            <a:endParaRPr lang="en-US"/>
          </a:p>
        </p:txBody>
      </p:sp>
      <p:sp>
        <p:nvSpPr>
          <p:cNvPr id="18" name="Footer Placeholder 5"/>
          <p:cNvSpPr>
            <a:spLocks noGrp="1"/>
          </p:cNvSpPr>
          <p:nvPr>
            <p:ph type="ftr" sz="quarter" idx="11"/>
          </p:nvPr>
        </p:nvSpPr>
        <p:spPr>
          <a:xfrm>
            <a:off x="4165600" y="6356351"/>
            <a:ext cx="3860800" cy="365125"/>
          </a:xfrm>
        </p:spPr>
        <p:txBody>
          <a:bodyPr lIns="0" tIns="0" rIns="0" bIns="0"/>
          <a:lstStyle>
            <a:lvl1pPr>
              <a:defRPr sz="900">
                <a:latin typeface="Arial"/>
                <a:cs typeface="Arial"/>
              </a:defRPr>
            </a:lvl1pPr>
          </a:lstStyle>
          <a:p>
            <a:endParaRPr lang="en-US" dirty="0"/>
          </a:p>
        </p:txBody>
      </p:sp>
      <p:sp>
        <p:nvSpPr>
          <p:cNvPr id="19" name="Slide Number Placeholder 6"/>
          <p:cNvSpPr>
            <a:spLocks noGrp="1"/>
          </p:cNvSpPr>
          <p:nvPr>
            <p:ph type="sldNum" sz="quarter" idx="12"/>
          </p:nvPr>
        </p:nvSpPr>
        <p:spPr>
          <a:xfrm>
            <a:off x="8737600" y="6356351"/>
            <a:ext cx="2844800" cy="365125"/>
          </a:xfrm>
        </p:spPr>
        <p:txBody>
          <a:bodyPr lIns="0" tIns="0" rIns="0" bIns="0"/>
          <a:lstStyle>
            <a:lvl1pPr>
              <a:defRPr sz="900">
                <a:latin typeface="Arial"/>
                <a:cs typeface="Arial"/>
              </a:defRPr>
            </a:lvl1pPr>
          </a:lstStyle>
          <a:p>
            <a:fld id="{03722D57-58D6-9447-A6D5-A97F6C35A8FB}" type="slidenum">
              <a:rPr lang="en-US" smtClean="0"/>
              <a:pPr/>
              <a:t>‹#›</a:t>
            </a:fld>
            <a:endParaRPr lang="en-US"/>
          </a:p>
        </p:txBody>
      </p:sp>
      <p:sp>
        <p:nvSpPr>
          <p:cNvPr id="15" name="Content Placeholder 2"/>
          <p:cNvSpPr>
            <a:spLocks noGrp="1"/>
          </p:cNvSpPr>
          <p:nvPr>
            <p:ph idx="1"/>
          </p:nvPr>
        </p:nvSpPr>
        <p:spPr>
          <a:xfrm>
            <a:off x="609600" y="1828800"/>
            <a:ext cx="5181600" cy="1452705"/>
          </a:xfrm>
        </p:spPr>
        <p:txBody>
          <a:bodyPr lIns="0" tIns="0" rIns="0" bIns="0">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2"/>
          <p:cNvSpPr>
            <a:spLocks noGrp="1"/>
          </p:cNvSpPr>
          <p:nvPr>
            <p:ph idx="15"/>
          </p:nvPr>
        </p:nvSpPr>
        <p:spPr>
          <a:xfrm>
            <a:off x="6400800" y="1828800"/>
            <a:ext cx="5181600" cy="1452705"/>
          </a:xfrm>
        </p:spPr>
        <p:txBody>
          <a:bodyPr lIns="0" tIns="0" rIns="0" bIns="0">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493760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Line Title + 2-Column Comparison">
    <p:spTree>
      <p:nvGrpSpPr>
        <p:cNvPr id="1" name=""/>
        <p:cNvGrpSpPr/>
        <p:nvPr/>
      </p:nvGrpSpPr>
      <p:grpSpPr>
        <a:xfrm>
          <a:off x="0" y="0"/>
          <a:ext cx="0" cy="0"/>
          <a:chOff x="0" y="0"/>
          <a:chExt cx="0" cy="0"/>
        </a:xfrm>
      </p:grpSpPr>
      <p:sp>
        <p:nvSpPr>
          <p:cNvPr id="11" name="Rectangle 10"/>
          <p:cNvSpPr/>
          <p:nvPr userDrawn="1"/>
        </p:nvSpPr>
        <p:spPr>
          <a:xfrm>
            <a:off x="0" y="1371600"/>
            <a:ext cx="12192000" cy="5486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n>
                <a:noFill/>
              </a:ln>
              <a:solidFill>
                <a:schemeClr val="bg1"/>
              </a:solidFill>
            </a:endParaRPr>
          </a:p>
        </p:txBody>
      </p:sp>
      <p:sp>
        <p:nvSpPr>
          <p:cNvPr id="3" name="Title 1"/>
          <p:cNvSpPr>
            <a:spLocks noGrp="1"/>
          </p:cNvSpPr>
          <p:nvPr>
            <p:ph type="title"/>
          </p:nvPr>
        </p:nvSpPr>
        <p:spPr>
          <a:xfrm>
            <a:off x="609600" y="356614"/>
            <a:ext cx="8839200" cy="384721"/>
          </a:xfrm>
        </p:spPr>
        <p:txBody>
          <a:bodyPr lIns="0" tIns="0" rIns="0" bIns="0" anchor="t">
            <a:spAutoFit/>
          </a:bodyPr>
          <a:lstStyle>
            <a:lvl1pPr algn="l">
              <a:defRPr sz="2500" b="1">
                <a:solidFill>
                  <a:srgbClr val="FFFFFF"/>
                </a:solidFill>
                <a:latin typeface="Arial"/>
                <a:cs typeface="Arial"/>
              </a:defRPr>
            </a:lvl1pPr>
          </a:lstStyle>
          <a:p>
            <a:r>
              <a:rPr lang="en-US" dirty="0"/>
              <a:t>Click to edit Master title style</a:t>
            </a:r>
          </a:p>
        </p:txBody>
      </p:sp>
      <p:sp>
        <p:nvSpPr>
          <p:cNvPr id="4" name="Text Placeholder 2"/>
          <p:cNvSpPr>
            <a:spLocks noGrp="1"/>
          </p:cNvSpPr>
          <p:nvPr>
            <p:ph type="body" idx="1"/>
          </p:nvPr>
        </p:nvSpPr>
        <p:spPr>
          <a:xfrm>
            <a:off x="609600" y="1828800"/>
            <a:ext cx="5181600" cy="307777"/>
          </a:xfrm>
        </p:spPr>
        <p:txBody>
          <a:bodyPr lIns="0" tIns="0" rIns="0" bIns="0" anchor="t">
            <a:spAutoFit/>
          </a:bodyPr>
          <a:lstStyle>
            <a:lvl1pPr marL="0" indent="0">
              <a:buNone/>
              <a:defRPr sz="2000" b="1">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Text Placeholder 4"/>
          <p:cNvSpPr>
            <a:spLocks noGrp="1"/>
          </p:cNvSpPr>
          <p:nvPr>
            <p:ph type="body" sz="quarter" idx="3"/>
          </p:nvPr>
        </p:nvSpPr>
        <p:spPr>
          <a:xfrm>
            <a:off x="6400800" y="1828799"/>
            <a:ext cx="5181600" cy="307777"/>
          </a:xfrm>
        </p:spPr>
        <p:txBody>
          <a:bodyPr lIns="0" tIns="0" rIns="0" bIns="0" anchor="t">
            <a:spAutoFit/>
          </a:bodyPr>
          <a:lstStyle>
            <a:lvl1pPr marL="0" indent="0">
              <a:buNone/>
              <a:defRPr sz="2000" b="1">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Date Placeholder 6"/>
          <p:cNvSpPr>
            <a:spLocks noGrp="1"/>
          </p:cNvSpPr>
          <p:nvPr>
            <p:ph type="dt" sz="half" idx="10"/>
          </p:nvPr>
        </p:nvSpPr>
        <p:spPr>
          <a:xfrm>
            <a:off x="609600" y="6356351"/>
            <a:ext cx="2844800" cy="365125"/>
          </a:xfrm>
        </p:spPr>
        <p:txBody>
          <a:bodyPr lIns="0" tIns="0" rIns="0" bIns="0"/>
          <a:lstStyle>
            <a:lvl1pPr>
              <a:defRPr sz="900">
                <a:latin typeface="Arial"/>
                <a:cs typeface="Arial"/>
              </a:defRPr>
            </a:lvl1pPr>
          </a:lstStyle>
          <a:p>
            <a:fld id="{BC5D5528-8E4A-A64F-9E68-AD02791E3931}" type="datetime4">
              <a:rPr lang="en-US" smtClean="0"/>
              <a:t>December 5, 2019</a:t>
            </a:fld>
            <a:endParaRPr lang="en-US" dirty="0"/>
          </a:p>
        </p:txBody>
      </p:sp>
      <p:sp>
        <p:nvSpPr>
          <p:cNvPr id="9" name="Footer Placeholder 7"/>
          <p:cNvSpPr>
            <a:spLocks noGrp="1"/>
          </p:cNvSpPr>
          <p:nvPr>
            <p:ph type="ftr" sz="quarter" idx="11"/>
          </p:nvPr>
        </p:nvSpPr>
        <p:spPr>
          <a:xfrm>
            <a:off x="4165600" y="6356351"/>
            <a:ext cx="3860800" cy="365125"/>
          </a:xfrm>
        </p:spPr>
        <p:txBody>
          <a:bodyPr lIns="0" tIns="0" rIns="0" bIns="0"/>
          <a:lstStyle>
            <a:lvl1pPr>
              <a:defRPr sz="900">
                <a:latin typeface="Arial"/>
                <a:cs typeface="Arial"/>
              </a:defRPr>
            </a:lvl1pPr>
          </a:lstStyle>
          <a:p>
            <a:endParaRPr lang="en-US"/>
          </a:p>
        </p:txBody>
      </p:sp>
      <p:sp>
        <p:nvSpPr>
          <p:cNvPr id="10" name="Slide Number Placeholder 8"/>
          <p:cNvSpPr>
            <a:spLocks noGrp="1"/>
          </p:cNvSpPr>
          <p:nvPr>
            <p:ph type="sldNum" sz="quarter" idx="12"/>
          </p:nvPr>
        </p:nvSpPr>
        <p:spPr>
          <a:xfrm>
            <a:off x="8737600" y="6356351"/>
            <a:ext cx="2844800" cy="365125"/>
          </a:xfrm>
        </p:spPr>
        <p:txBody>
          <a:bodyPr lIns="0" tIns="0" rIns="0" bIns="0"/>
          <a:lstStyle>
            <a:lvl1pPr>
              <a:defRPr sz="900">
                <a:latin typeface="Arial"/>
                <a:cs typeface="Arial"/>
              </a:defRPr>
            </a:lvl1pPr>
          </a:lstStyle>
          <a:p>
            <a:fld id="{03722D57-58D6-9447-A6D5-A97F6C35A8FB}" type="slidenum">
              <a:rPr lang="en-US" smtClean="0"/>
              <a:pPr/>
              <a:t>‹#›</a:t>
            </a:fld>
            <a:endParaRPr lang="en-US"/>
          </a:p>
        </p:txBody>
      </p:sp>
      <p:sp>
        <p:nvSpPr>
          <p:cNvPr id="14" name="Content Placeholder 2"/>
          <p:cNvSpPr>
            <a:spLocks noGrp="1"/>
          </p:cNvSpPr>
          <p:nvPr>
            <p:ph idx="15"/>
          </p:nvPr>
        </p:nvSpPr>
        <p:spPr>
          <a:xfrm>
            <a:off x="609600" y="2514600"/>
            <a:ext cx="5181600" cy="1452705"/>
          </a:xfrm>
        </p:spPr>
        <p:txBody>
          <a:bodyPr lIns="0" tIns="0" rIns="0" bIns="0">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idx="16"/>
          </p:nvPr>
        </p:nvSpPr>
        <p:spPr>
          <a:xfrm>
            <a:off x="6400800" y="2512122"/>
            <a:ext cx="5181600" cy="1452705"/>
          </a:xfrm>
        </p:spPr>
        <p:txBody>
          <a:bodyPr lIns="0" tIns="0" rIns="0" bIns="0">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553061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ull-Color Background">
    <p:spTree>
      <p:nvGrpSpPr>
        <p:cNvPr id="1" name=""/>
        <p:cNvGrpSpPr/>
        <p:nvPr/>
      </p:nvGrpSpPr>
      <p:grpSpPr>
        <a:xfrm>
          <a:off x="0" y="0"/>
          <a:ext cx="0" cy="0"/>
          <a:chOff x="0" y="0"/>
          <a:chExt cx="0" cy="0"/>
        </a:xfrm>
      </p:grpSpPr>
      <p:sp>
        <p:nvSpPr>
          <p:cNvPr id="2" name="Title 1"/>
          <p:cNvSpPr>
            <a:spLocks noGrp="1"/>
          </p:cNvSpPr>
          <p:nvPr>
            <p:ph type="title"/>
          </p:nvPr>
        </p:nvSpPr>
        <p:spPr>
          <a:xfrm>
            <a:off x="609600" y="356614"/>
            <a:ext cx="8839200" cy="384721"/>
          </a:xfrm>
        </p:spPr>
        <p:txBody>
          <a:bodyPr lIns="0" tIns="0" rIns="0" bIns="0" anchor="t" anchorCtr="0">
            <a:spAutoFit/>
          </a:bodyPr>
          <a:lstStyle>
            <a:lvl1pPr algn="l">
              <a:defRPr sz="2500" b="1">
                <a:solidFill>
                  <a:srgbClr val="FFFFFF"/>
                </a:solidFill>
                <a:latin typeface="Arial"/>
                <a:cs typeface="Arial"/>
              </a:defRPr>
            </a:lvl1pPr>
          </a:lstStyle>
          <a:p>
            <a:r>
              <a:rPr lang="en-US" dirty="0"/>
              <a:t>Click to edit Master title style</a:t>
            </a:r>
          </a:p>
        </p:txBody>
      </p:sp>
      <p:sp>
        <p:nvSpPr>
          <p:cNvPr id="4" name="Date Placeholder 8"/>
          <p:cNvSpPr>
            <a:spLocks noGrp="1"/>
          </p:cNvSpPr>
          <p:nvPr>
            <p:ph type="dt" sz="half" idx="10"/>
          </p:nvPr>
        </p:nvSpPr>
        <p:spPr>
          <a:xfrm>
            <a:off x="609600" y="6356351"/>
            <a:ext cx="2844800" cy="365125"/>
          </a:xfrm>
        </p:spPr>
        <p:txBody>
          <a:bodyPr lIns="0" tIns="0" rIns="0" bIns="0"/>
          <a:lstStyle>
            <a:lvl1pPr>
              <a:defRPr sz="900">
                <a:solidFill>
                  <a:srgbClr val="FFFFFF"/>
                </a:solidFill>
                <a:latin typeface="Arial"/>
                <a:cs typeface="Arial"/>
              </a:defRPr>
            </a:lvl1pPr>
          </a:lstStyle>
          <a:p>
            <a:fld id="{96B83080-A0DC-A846-88CA-CAA893C02D37}" type="datetime4">
              <a:rPr lang="en-US" smtClean="0"/>
              <a:t>December 5, 2019</a:t>
            </a:fld>
            <a:endParaRPr lang="en-US" dirty="0"/>
          </a:p>
        </p:txBody>
      </p:sp>
      <p:sp>
        <p:nvSpPr>
          <p:cNvPr id="5" name="Slide Number Placeholder 9"/>
          <p:cNvSpPr>
            <a:spLocks noGrp="1"/>
          </p:cNvSpPr>
          <p:nvPr>
            <p:ph type="sldNum" sz="quarter" idx="11"/>
          </p:nvPr>
        </p:nvSpPr>
        <p:spPr>
          <a:xfrm>
            <a:off x="8737600" y="6356351"/>
            <a:ext cx="2844800" cy="365125"/>
          </a:xfrm>
        </p:spPr>
        <p:txBody>
          <a:bodyPr lIns="0" tIns="0" rIns="0" bIns="0"/>
          <a:lstStyle>
            <a:lvl1pPr>
              <a:defRPr sz="900">
                <a:solidFill>
                  <a:srgbClr val="FFFFFF"/>
                </a:solidFill>
                <a:latin typeface="Arial"/>
                <a:cs typeface="Arial"/>
              </a:defRPr>
            </a:lvl1pPr>
          </a:lstStyle>
          <a:p>
            <a:fld id="{03722D57-58D6-9447-A6D5-A97F6C35A8FB}" type="slidenum">
              <a:rPr lang="en-US" smtClean="0"/>
              <a:pPr/>
              <a:t>‹#›</a:t>
            </a:fld>
            <a:endParaRPr lang="en-US"/>
          </a:p>
        </p:txBody>
      </p:sp>
      <p:sp>
        <p:nvSpPr>
          <p:cNvPr id="6" name="Footer Placeholder 10"/>
          <p:cNvSpPr>
            <a:spLocks noGrp="1"/>
          </p:cNvSpPr>
          <p:nvPr>
            <p:ph type="ftr" sz="quarter" idx="12"/>
          </p:nvPr>
        </p:nvSpPr>
        <p:spPr>
          <a:xfrm>
            <a:off x="4165600" y="6356351"/>
            <a:ext cx="3860800" cy="365125"/>
          </a:xfrm>
        </p:spPr>
        <p:txBody>
          <a:bodyPr lIns="0" tIns="0" rIns="0" bIns="0"/>
          <a:lstStyle>
            <a:lvl1pPr>
              <a:defRPr sz="900">
                <a:solidFill>
                  <a:srgbClr val="FFFFFF"/>
                </a:solidFill>
                <a:latin typeface="Arial"/>
                <a:cs typeface="Arial"/>
              </a:defRPr>
            </a:lvl1pPr>
          </a:lstStyle>
          <a:p>
            <a:endParaRPr lang="en-US"/>
          </a:p>
        </p:txBody>
      </p:sp>
      <p:sp>
        <p:nvSpPr>
          <p:cNvPr id="7" name="Content Placeholder 2"/>
          <p:cNvSpPr>
            <a:spLocks noGrp="1"/>
          </p:cNvSpPr>
          <p:nvPr>
            <p:ph idx="1"/>
          </p:nvPr>
        </p:nvSpPr>
        <p:spPr>
          <a:xfrm>
            <a:off x="609600" y="1828797"/>
            <a:ext cx="10972800" cy="1452705"/>
          </a:xfrm>
        </p:spPr>
        <p:txBody>
          <a:bodyPr lIns="0" tIns="0" rIns="0" bIns="0">
            <a:spAutoFit/>
          </a:bodyPr>
          <a:lstStyle>
            <a:lvl1pPr marL="342900" indent="-342900">
              <a:buSzPct val="100000"/>
              <a:buFontTx/>
              <a:buBlip>
                <a:blip r:embed="rId2"/>
              </a:buBlip>
              <a:defRPr sz="2000">
                <a:solidFill>
                  <a:srgbClr val="FFFFFF"/>
                </a:solidFill>
                <a:latin typeface="Arial"/>
                <a:cs typeface="Arial"/>
              </a:defRPr>
            </a:lvl1pPr>
            <a:lvl2pPr marL="742950" indent="-285750">
              <a:buSzPct val="100000"/>
              <a:buFontTx/>
              <a:buBlip>
                <a:blip r:embed="rId3"/>
              </a:buBlip>
              <a:defRPr sz="1800">
                <a:solidFill>
                  <a:srgbClr val="FFFFFF"/>
                </a:solidFill>
                <a:latin typeface="Arial"/>
                <a:cs typeface="Arial"/>
              </a:defRPr>
            </a:lvl2pPr>
            <a:lvl3pPr marL="1143000" indent="-228600">
              <a:buSzPct val="100000"/>
              <a:buFontTx/>
              <a:buBlip>
                <a:blip r:embed="rId4"/>
              </a:buBlip>
              <a:defRPr sz="1600">
                <a:solidFill>
                  <a:srgbClr val="FFFFFF"/>
                </a:solidFill>
                <a:latin typeface="Arial"/>
                <a:cs typeface="Arial"/>
              </a:defRPr>
            </a:lvl3pPr>
            <a:lvl4pPr marL="1600200" indent="-228600">
              <a:buSzPct val="100000"/>
              <a:buFontTx/>
              <a:buBlip>
                <a:blip r:embed="rId5"/>
              </a:buBlip>
              <a:defRPr sz="1400">
                <a:solidFill>
                  <a:srgbClr val="FFFFFF"/>
                </a:solidFill>
                <a:latin typeface="Arial"/>
                <a:cs typeface="Arial"/>
              </a:defRPr>
            </a:lvl4pPr>
            <a:lvl5pPr marL="2057400" indent="-228600">
              <a:buSzPct val="100000"/>
              <a:buFontTx/>
              <a:buBlip>
                <a:blip r:embed="rId2"/>
              </a:buBlip>
              <a:defRPr sz="1400">
                <a:solidFill>
                  <a:srgbClr val="FFFFFF"/>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249376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ull-Color Background + 2-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56614"/>
            <a:ext cx="8839200" cy="384721"/>
          </a:xfrm>
        </p:spPr>
        <p:txBody>
          <a:bodyPr lIns="0" tIns="0" rIns="0" bIns="0" anchor="t">
            <a:spAutoFit/>
          </a:bodyPr>
          <a:lstStyle>
            <a:lvl1pPr algn="l">
              <a:defRPr sz="2500" b="1">
                <a:solidFill>
                  <a:srgbClr val="FFFFFF"/>
                </a:solidFill>
                <a:latin typeface="Arial"/>
                <a:cs typeface="Arial"/>
              </a:defRPr>
            </a:lvl1pPr>
          </a:lstStyle>
          <a:p>
            <a:r>
              <a:rPr lang="en-US" dirty="0"/>
              <a:t>Click to edit Master title style</a:t>
            </a:r>
          </a:p>
        </p:txBody>
      </p:sp>
      <p:sp>
        <p:nvSpPr>
          <p:cNvPr id="5" name="Date Placeholder 4"/>
          <p:cNvSpPr>
            <a:spLocks noGrp="1"/>
          </p:cNvSpPr>
          <p:nvPr>
            <p:ph type="dt" sz="half" idx="10"/>
          </p:nvPr>
        </p:nvSpPr>
        <p:spPr>
          <a:xfrm>
            <a:off x="609600" y="6356351"/>
            <a:ext cx="2844800" cy="365125"/>
          </a:xfrm>
        </p:spPr>
        <p:txBody>
          <a:bodyPr lIns="0" tIns="0" rIns="0" bIns="0"/>
          <a:lstStyle>
            <a:lvl1pPr>
              <a:defRPr sz="900">
                <a:solidFill>
                  <a:srgbClr val="FFFFFF"/>
                </a:solidFill>
                <a:latin typeface="Arial"/>
                <a:cs typeface="Arial"/>
              </a:defRPr>
            </a:lvl1pPr>
          </a:lstStyle>
          <a:p>
            <a:fld id="{ECCEC056-3BC1-D941-A53E-3A2C2BC72558}" type="datetime4">
              <a:rPr lang="en-US" smtClean="0"/>
              <a:t>December 5, 2019</a:t>
            </a:fld>
            <a:endParaRPr lang="en-US" dirty="0"/>
          </a:p>
        </p:txBody>
      </p:sp>
      <p:sp>
        <p:nvSpPr>
          <p:cNvPr id="6" name="Footer Placeholder 5"/>
          <p:cNvSpPr>
            <a:spLocks noGrp="1"/>
          </p:cNvSpPr>
          <p:nvPr>
            <p:ph type="ftr" sz="quarter" idx="11"/>
          </p:nvPr>
        </p:nvSpPr>
        <p:spPr>
          <a:xfrm>
            <a:off x="4165600" y="6356351"/>
            <a:ext cx="3860800" cy="365125"/>
          </a:xfrm>
        </p:spPr>
        <p:txBody>
          <a:bodyPr lIns="0" tIns="0" rIns="0" bIns="0"/>
          <a:lstStyle>
            <a:lvl1pPr>
              <a:defRPr sz="900">
                <a:solidFill>
                  <a:srgbClr val="FFFFFF"/>
                </a:solidFill>
                <a:latin typeface="Arial"/>
                <a:cs typeface="Arial"/>
              </a:defRPr>
            </a:lvl1pPr>
          </a:lstStyle>
          <a:p>
            <a:endParaRPr lang="en-US" dirty="0"/>
          </a:p>
        </p:txBody>
      </p:sp>
      <p:sp>
        <p:nvSpPr>
          <p:cNvPr id="7" name="Slide Number Placeholder 6"/>
          <p:cNvSpPr>
            <a:spLocks noGrp="1"/>
          </p:cNvSpPr>
          <p:nvPr>
            <p:ph type="sldNum" sz="quarter" idx="12"/>
          </p:nvPr>
        </p:nvSpPr>
        <p:spPr>
          <a:xfrm>
            <a:off x="8737600" y="6356351"/>
            <a:ext cx="2844800" cy="365125"/>
          </a:xfrm>
        </p:spPr>
        <p:txBody>
          <a:bodyPr lIns="0" tIns="0" rIns="0" bIns="0"/>
          <a:lstStyle>
            <a:lvl1pPr>
              <a:defRPr sz="900">
                <a:solidFill>
                  <a:srgbClr val="FFFFFF"/>
                </a:solidFill>
                <a:latin typeface="Arial"/>
                <a:cs typeface="Arial"/>
              </a:defRPr>
            </a:lvl1pPr>
          </a:lstStyle>
          <a:p>
            <a:fld id="{03722D57-58D6-9447-A6D5-A97F6C35A8FB}" type="slidenum">
              <a:rPr lang="en-US" smtClean="0"/>
              <a:pPr/>
              <a:t>‹#›</a:t>
            </a:fld>
            <a:endParaRPr lang="en-US"/>
          </a:p>
        </p:txBody>
      </p:sp>
      <p:sp>
        <p:nvSpPr>
          <p:cNvPr id="8" name="Content Placeholder 2"/>
          <p:cNvSpPr>
            <a:spLocks noGrp="1"/>
          </p:cNvSpPr>
          <p:nvPr>
            <p:ph idx="13"/>
          </p:nvPr>
        </p:nvSpPr>
        <p:spPr>
          <a:xfrm>
            <a:off x="609600" y="1828797"/>
            <a:ext cx="5181600" cy="1452705"/>
          </a:xfrm>
        </p:spPr>
        <p:txBody>
          <a:bodyPr lIns="0" tIns="0" rIns="0" bIns="0">
            <a:spAutoFit/>
          </a:bodyPr>
          <a:lstStyle>
            <a:lvl1pPr marL="342900" indent="-342900">
              <a:buSzPct val="100000"/>
              <a:buFontTx/>
              <a:buBlip>
                <a:blip r:embed="rId2"/>
              </a:buBlip>
              <a:defRPr sz="2000">
                <a:solidFill>
                  <a:srgbClr val="FFFFFF"/>
                </a:solidFill>
                <a:latin typeface="Arial"/>
                <a:cs typeface="Arial"/>
              </a:defRPr>
            </a:lvl1pPr>
            <a:lvl2pPr marL="742950" indent="-285750">
              <a:buSzPct val="100000"/>
              <a:buFontTx/>
              <a:buBlip>
                <a:blip r:embed="rId3"/>
              </a:buBlip>
              <a:defRPr sz="1800">
                <a:solidFill>
                  <a:srgbClr val="FFFFFF"/>
                </a:solidFill>
                <a:latin typeface="Arial"/>
                <a:cs typeface="Arial"/>
              </a:defRPr>
            </a:lvl2pPr>
            <a:lvl3pPr marL="1143000" indent="-228600">
              <a:buSzPct val="100000"/>
              <a:buFontTx/>
              <a:buBlip>
                <a:blip r:embed="rId4"/>
              </a:buBlip>
              <a:defRPr sz="1600">
                <a:solidFill>
                  <a:srgbClr val="FFFFFF"/>
                </a:solidFill>
                <a:latin typeface="Arial"/>
                <a:cs typeface="Arial"/>
              </a:defRPr>
            </a:lvl3pPr>
            <a:lvl4pPr marL="1600200" indent="-228600">
              <a:buSzPct val="100000"/>
              <a:buFontTx/>
              <a:buBlip>
                <a:blip r:embed="rId5"/>
              </a:buBlip>
              <a:defRPr sz="1400">
                <a:solidFill>
                  <a:srgbClr val="FFFFFF"/>
                </a:solidFill>
                <a:latin typeface="Arial"/>
                <a:cs typeface="Arial"/>
              </a:defRPr>
            </a:lvl4pPr>
            <a:lvl5pPr marL="2057400" indent="-228600">
              <a:buSzPct val="100000"/>
              <a:buFontTx/>
              <a:buBlip>
                <a:blip r:embed="rId2"/>
              </a:buBlip>
              <a:defRPr sz="1400">
                <a:solidFill>
                  <a:srgbClr val="FFFFFF"/>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idx="14"/>
          </p:nvPr>
        </p:nvSpPr>
        <p:spPr>
          <a:xfrm>
            <a:off x="6400800" y="1828800"/>
            <a:ext cx="5181600" cy="1452705"/>
          </a:xfrm>
        </p:spPr>
        <p:txBody>
          <a:bodyPr lIns="0" tIns="0" rIns="0" bIns="0">
            <a:spAutoFit/>
          </a:bodyPr>
          <a:lstStyle>
            <a:lvl1pPr marL="342900" indent="-342900">
              <a:buSzPct val="100000"/>
              <a:buFontTx/>
              <a:buBlip>
                <a:blip r:embed="rId2"/>
              </a:buBlip>
              <a:defRPr sz="2000">
                <a:solidFill>
                  <a:srgbClr val="FFFFFF"/>
                </a:solidFill>
                <a:latin typeface="Arial"/>
                <a:cs typeface="Arial"/>
              </a:defRPr>
            </a:lvl1pPr>
            <a:lvl2pPr marL="742950" indent="-285750">
              <a:buSzPct val="100000"/>
              <a:buFontTx/>
              <a:buBlip>
                <a:blip r:embed="rId3"/>
              </a:buBlip>
              <a:defRPr sz="1800">
                <a:solidFill>
                  <a:srgbClr val="FFFFFF"/>
                </a:solidFill>
                <a:latin typeface="Arial"/>
                <a:cs typeface="Arial"/>
              </a:defRPr>
            </a:lvl2pPr>
            <a:lvl3pPr marL="1143000" indent="-228600">
              <a:buSzPct val="100000"/>
              <a:buFontTx/>
              <a:buBlip>
                <a:blip r:embed="rId4"/>
              </a:buBlip>
              <a:defRPr sz="1600">
                <a:solidFill>
                  <a:srgbClr val="FFFFFF"/>
                </a:solidFill>
                <a:latin typeface="Arial"/>
                <a:cs typeface="Arial"/>
              </a:defRPr>
            </a:lvl3pPr>
            <a:lvl4pPr marL="1600200" indent="-228600">
              <a:buSzPct val="100000"/>
              <a:buFontTx/>
              <a:buBlip>
                <a:blip r:embed="rId5"/>
              </a:buBlip>
              <a:defRPr sz="1400">
                <a:solidFill>
                  <a:srgbClr val="FFFFFF"/>
                </a:solidFill>
                <a:latin typeface="Arial"/>
                <a:cs typeface="Arial"/>
              </a:defRPr>
            </a:lvl4pPr>
            <a:lvl5pPr marL="2057400" indent="-228600">
              <a:buSzPct val="100000"/>
              <a:buFontTx/>
              <a:buBlip>
                <a:blip r:embed="rId2"/>
              </a:buBlip>
              <a:defRPr sz="1400">
                <a:solidFill>
                  <a:srgbClr val="FFFFFF"/>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78390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Line Title + 2-Column Comparison">
    <p:spTree>
      <p:nvGrpSpPr>
        <p:cNvPr id="1" name=""/>
        <p:cNvGrpSpPr/>
        <p:nvPr/>
      </p:nvGrpSpPr>
      <p:grpSpPr>
        <a:xfrm>
          <a:off x="0" y="0"/>
          <a:ext cx="0" cy="0"/>
          <a:chOff x="0" y="0"/>
          <a:chExt cx="0" cy="0"/>
        </a:xfrm>
      </p:grpSpPr>
      <p:sp>
        <p:nvSpPr>
          <p:cNvPr id="11" name="Rectangle 10"/>
          <p:cNvSpPr/>
          <p:nvPr userDrawn="1"/>
        </p:nvSpPr>
        <p:spPr>
          <a:xfrm>
            <a:off x="0" y="987552"/>
            <a:ext cx="12192000" cy="58704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n>
                <a:noFill/>
              </a:ln>
              <a:solidFill>
                <a:schemeClr val="bg1"/>
              </a:solidFill>
            </a:endParaRPr>
          </a:p>
        </p:txBody>
      </p:sp>
      <p:sp>
        <p:nvSpPr>
          <p:cNvPr id="12" name="Content Placeholder 2"/>
          <p:cNvSpPr>
            <a:spLocks noGrp="1"/>
          </p:cNvSpPr>
          <p:nvPr>
            <p:ph sz="half" idx="13"/>
          </p:nvPr>
        </p:nvSpPr>
        <p:spPr>
          <a:xfrm>
            <a:off x="609600" y="2059242"/>
            <a:ext cx="5181600" cy="1452705"/>
          </a:xfrm>
        </p:spPr>
        <p:txBody>
          <a:bodyPr lIns="0" tIns="0" rIns="0" bIns="0">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p:cNvSpPr>
            <a:spLocks noGrp="1"/>
          </p:cNvSpPr>
          <p:nvPr>
            <p:ph sz="half" idx="14"/>
          </p:nvPr>
        </p:nvSpPr>
        <p:spPr>
          <a:xfrm>
            <a:off x="6400800" y="2059245"/>
            <a:ext cx="5181600" cy="1452705"/>
          </a:xfrm>
        </p:spPr>
        <p:txBody>
          <a:bodyPr lIns="0" tIns="0" rIns="0" bIns="0">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userDrawn="1">
            <p:ph type="title"/>
          </p:nvPr>
        </p:nvSpPr>
        <p:spPr>
          <a:xfrm>
            <a:off x="609600" y="356614"/>
            <a:ext cx="8839200" cy="384721"/>
          </a:xfrm>
        </p:spPr>
        <p:txBody>
          <a:bodyPr lIns="0" tIns="0" rIns="0" bIns="0" anchor="t">
            <a:spAutoFit/>
          </a:bodyPr>
          <a:lstStyle>
            <a:lvl1pPr algn="l">
              <a:defRPr sz="2500" b="1">
                <a:solidFill>
                  <a:srgbClr val="FFFFFF"/>
                </a:solidFill>
                <a:latin typeface="Arial"/>
                <a:cs typeface="Arial"/>
              </a:defRPr>
            </a:lvl1pPr>
          </a:lstStyle>
          <a:p>
            <a:r>
              <a:rPr lang="en-US" dirty="0"/>
              <a:t>Click to edit Master title style</a:t>
            </a:r>
          </a:p>
        </p:txBody>
      </p:sp>
      <p:sp>
        <p:nvSpPr>
          <p:cNvPr id="3" name="Text Placeholder 2"/>
          <p:cNvSpPr>
            <a:spLocks noGrp="1"/>
          </p:cNvSpPr>
          <p:nvPr userDrawn="1">
            <p:ph type="body" idx="1"/>
          </p:nvPr>
        </p:nvSpPr>
        <p:spPr>
          <a:xfrm>
            <a:off x="609600" y="1371600"/>
            <a:ext cx="5181600" cy="307777"/>
          </a:xfrm>
        </p:spPr>
        <p:txBody>
          <a:bodyPr lIns="0" tIns="0" rIns="0" bIns="0" anchor="t">
            <a:spAutoFit/>
          </a:bodyPr>
          <a:lstStyle>
            <a:lvl1pPr marL="0" indent="0">
              <a:buNone/>
              <a:defRPr sz="2000" b="1">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userDrawn="1">
            <p:ph type="body" sz="quarter" idx="3"/>
          </p:nvPr>
        </p:nvSpPr>
        <p:spPr>
          <a:xfrm>
            <a:off x="6400800" y="1371599"/>
            <a:ext cx="5181600" cy="307777"/>
          </a:xfrm>
        </p:spPr>
        <p:txBody>
          <a:bodyPr lIns="0" tIns="0" rIns="0" bIns="0" anchor="t">
            <a:spAutoFit/>
          </a:bodyPr>
          <a:lstStyle>
            <a:lvl1pPr marL="0" indent="0">
              <a:buNone/>
              <a:defRPr sz="2000" b="1">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7" name="Date Placeholder 6"/>
          <p:cNvSpPr>
            <a:spLocks noGrp="1"/>
          </p:cNvSpPr>
          <p:nvPr userDrawn="1">
            <p:ph type="dt" sz="half" idx="10"/>
          </p:nvPr>
        </p:nvSpPr>
        <p:spPr/>
        <p:txBody>
          <a:bodyPr lIns="0" tIns="0" rIns="0" bIns="0"/>
          <a:lstStyle>
            <a:lvl1pPr>
              <a:defRPr sz="900">
                <a:latin typeface="Arial"/>
                <a:cs typeface="Arial"/>
              </a:defRPr>
            </a:lvl1pPr>
          </a:lstStyle>
          <a:p>
            <a:fld id="{CBFBE8CF-7B3F-084A-A68D-3CB51534AE1D}" type="datetime4">
              <a:rPr lang="en-US" smtClean="0"/>
              <a:t>December 5, 2019</a:t>
            </a:fld>
            <a:endParaRPr lang="en-US" dirty="0"/>
          </a:p>
        </p:txBody>
      </p:sp>
      <p:sp>
        <p:nvSpPr>
          <p:cNvPr id="8" name="Footer Placeholder 7"/>
          <p:cNvSpPr>
            <a:spLocks noGrp="1"/>
          </p:cNvSpPr>
          <p:nvPr userDrawn="1">
            <p:ph type="ftr" sz="quarter" idx="11"/>
          </p:nvPr>
        </p:nvSpPr>
        <p:spPr/>
        <p:txBody>
          <a:bodyPr lIns="0" tIns="0" rIns="0" bIns="0"/>
          <a:lstStyle>
            <a:lvl1pPr>
              <a:defRPr sz="900">
                <a:latin typeface="Arial"/>
                <a:cs typeface="Arial"/>
              </a:defRPr>
            </a:lvl1pPr>
          </a:lstStyle>
          <a:p>
            <a:endParaRPr lang="en-US"/>
          </a:p>
        </p:txBody>
      </p:sp>
      <p:sp>
        <p:nvSpPr>
          <p:cNvPr id="9" name="Slide Number Placeholder 8"/>
          <p:cNvSpPr>
            <a:spLocks noGrp="1"/>
          </p:cNvSpPr>
          <p:nvPr userDrawn="1">
            <p:ph type="sldNum" sz="quarter" idx="12"/>
          </p:nvPr>
        </p:nvSpPr>
        <p:spPr/>
        <p:txBody>
          <a:bodyPr lIns="0" tIns="0" rIns="0" bIns="0"/>
          <a:lstStyle>
            <a:lvl1pPr>
              <a:defRPr sz="900">
                <a:latin typeface="Arial"/>
                <a:cs typeface="Arial"/>
              </a:defRPr>
            </a:lvl1pPr>
          </a:lstStyle>
          <a:p>
            <a:fld id="{03722D57-58D6-9447-A6D5-A97F6C35A8F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ull-Color Background + 2-Column 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356614"/>
            <a:ext cx="8839200" cy="384721"/>
          </a:xfrm>
        </p:spPr>
        <p:txBody>
          <a:bodyPr lIns="0" tIns="0" rIns="0" bIns="0" anchor="t">
            <a:spAutoFit/>
          </a:bodyPr>
          <a:lstStyle>
            <a:lvl1pPr algn="l">
              <a:defRPr sz="2500" b="1">
                <a:solidFill>
                  <a:srgbClr val="FFFFFF"/>
                </a:solidFill>
                <a:latin typeface="Arial"/>
                <a:cs typeface="Arial"/>
              </a:defRPr>
            </a:lvl1pPr>
          </a:lstStyle>
          <a:p>
            <a:r>
              <a:rPr lang="en-US" dirty="0"/>
              <a:t>Click to edit Master title style</a:t>
            </a:r>
          </a:p>
        </p:txBody>
      </p:sp>
      <p:sp>
        <p:nvSpPr>
          <p:cNvPr id="3" name="Text Placeholder 2"/>
          <p:cNvSpPr>
            <a:spLocks noGrp="1"/>
          </p:cNvSpPr>
          <p:nvPr>
            <p:ph type="body" idx="1"/>
          </p:nvPr>
        </p:nvSpPr>
        <p:spPr>
          <a:xfrm>
            <a:off x="609600" y="1828799"/>
            <a:ext cx="5181600" cy="307777"/>
          </a:xfrm>
        </p:spPr>
        <p:txBody>
          <a:bodyPr lIns="0" tIns="0" rIns="0" bIns="0" anchor="t">
            <a:spAutoFit/>
          </a:bodyPr>
          <a:lstStyle>
            <a:lvl1pPr marL="0" indent="0">
              <a:buNone/>
              <a:defRPr sz="2000" b="1">
                <a:solidFill>
                  <a:srgbClr val="FFFFFF"/>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6400800" y="1828798"/>
            <a:ext cx="5181600" cy="307777"/>
          </a:xfrm>
        </p:spPr>
        <p:txBody>
          <a:bodyPr lIns="0" tIns="0" rIns="0" bIns="0" anchor="t">
            <a:spAutoFit/>
          </a:bodyPr>
          <a:lstStyle>
            <a:lvl1pPr marL="0" indent="0">
              <a:buNone/>
              <a:defRPr sz="2000" b="1">
                <a:solidFill>
                  <a:srgbClr val="FFFFFF"/>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7" name="Date Placeholder 6"/>
          <p:cNvSpPr>
            <a:spLocks noGrp="1"/>
          </p:cNvSpPr>
          <p:nvPr>
            <p:ph type="dt" sz="half" idx="10"/>
          </p:nvPr>
        </p:nvSpPr>
        <p:spPr>
          <a:xfrm>
            <a:off x="609600" y="6356351"/>
            <a:ext cx="2844800" cy="365125"/>
          </a:xfrm>
        </p:spPr>
        <p:txBody>
          <a:bodyPr lIns="0" tIns="0" rIns="0" bIns="0"/>
          <a:lstStyle>
            <a:lvl1pPr>
              <a:defRPr sz="900">
                <a:solidFill>
                  <a:srgbClr val="FFFFFF"/>
                </a:solidFill>
                <a:latin typeface="Arial"/>
                <a:cs typeface="Arial"/>
              </a:defRPr>
            </a:lvl1pPr>
          </a:lstStyle>
          <a:p>
            <a:fld id="{10CB5865-558E-8649-88A9-CBCFE3470DB8}" type="datetime4">
              <a:rPr lang="en-US" smtClean="0"/>
              <a:t>December 5, 2019</a:t>
            </a:fld>
            <a:endParaRPr lang="en-US" dirty="0"/>
          </a:p>
        </p:txBody>
      </p:sp>
      <p:sp>
        <p:nvSpPr>
          <p:cNvPr id="8" name="Footer Placeholder 7"/>
          <p:cNvSpPr>
            <a:spLocks noGrp="1"/>
          </p:cNvSpPr>
          <p:nvPr>
            <p:ph type="ftr" sz="quarter" idx="11"/>
          </p:nvPr>
        </p:nvSpPr>
        <p:spPr>
          <a:xfrm>
            <a:off x="4165600" y="6356351"/>
            <a:ext cx="3860800" cy="365125"/>
          </a:xfrm>
        </p:spPr>
        <p:txBody>
          <a:bodyPr lIns="0" tIns="0" rIns="0" bIns="0"/>
          <a:lstStyle>
            <a:lvl1pPr>
              <a:defRPr sz="900">
                <a:solidFill>
                  <a:srgbClr val="FFFFFF"/>
                </a:solidFill>
                <a:latin typeface="Arial"/>
                <a:cs typeface="Arial"/>
              </a:defRPr>
            </a:lvl1pPr>
          </a:lstStyle>
          <a:p>
            <a:endParaRPr lang="en-US"/>
          </a:p>
        </p:txBody>
      </p:sp>
      <p:sp>
        <p:nvSpPr>
          <p:cNvPr id="9" name="Slide Number Placeholder 8"/>
          <p:cNvSpPr>
            <a:spLocks noGrp="1"/>
          </p:cNvSpPr>
          <p:nvPr>
            <p:ph type="sldNum" sz="quarter" idx="12"/>
          </p:nvPr>
        </p:nvSpPr>
        <p:spPr>
          <a:xfrm>
            <a:off x="8737600" y="6356351"/>
            <a:ext cx="2844800" cy="365125"/>
          </a:xfrm>
        </p:spPr>
        <p:txBody>
          <a:bodyPr lIns="0" tIns="0" rIns="0" bIns="0"/>
          <a:lstStyle>
            <a:lvl1pPr>
              <a:defRPr sz="900">
                <a:solidFill>
                  <a:srgbClr val="FFFFFF"/>
                </a:solidFill>
                <a:latin typeface="Arial"/>
                <a:cs typeface="Arial"/>
              </a:defRPr>
            </a:lvl1pPr>
          </a:lstStyle>
          <a:p>
            <a:fld id="{03722D57-58D6-9447-A6D5-A97F6C35A8FB}" type="slidenum">
              <a:rPr lang="en-US" smtClean="0"/>
              <a:pPr/>
              <a:t>‹#›</a:t>
            </a:fld>
            <a:endParaRPr lang="en-US"/>
          </a:p>
        </p:txBody>
      </p:sp>
      <p:sp>
        <p:nvSpPr>
          <p:cNvPr id="10" name="Content Placeholder 2"/>
          <p:cNvSpPr>
            <a:spLocks noGrp="1"/>
          </p:cNvSpPr>
          <p:nvPr>
            <p:ph idx="13"/>
          </p:nvPr>
        </p:nvSpPr>
        <p:spPr>
          <a:xfrm>
            <a:off x="609600" y="2516451"/>
            <a:ext cx="5181600" cy="1452705"/>
          </a:xfrm>
        </p:spPr>
        <p:txBody>
          <a:bodyPr lIns="0" tIns="0" rIns="0" bIns="0">
            <a:spAutoFit/>
          </a:bodyPr>
          <a:lstStyle>
            <a:lvl1pPr marL="342900" indent="-342900">
              <a:buSzPct val="100000"/>
              <a:buFontTx/>
              <a:buBlip>
                <a:blip r:embed="rId2"/>
              </a:buBlip>
              <a:defRPr sz="2000">
                <a:solidFill>
                  <a:srgbClr val="FFFFFF"/>
                </a:solidFill>
                <a:latin typeface="Arial"/>
                <a:cs typeface="Arial"/>
              </a:defRPr>
            </a:lvl1pPr>
            <a:lvl2pPr marL="742950" indent="-285750">
              <a:buSzPct val="100000"/>
              <a:buFontTx/>
              <a:buBlip>
                <a:blip r:embed="rId3"/>
              </a:buBlip>
              <a:defRPr sz="1800">
                <a:solidFill>
                  <a:srgbClr val="FFFFFF"/>
                </a:solidFill>
                <a:latin typeface="Arial"/>
                <a:cs typeface="Arial"/>
              </a:defRPr>
            </a:lvl2pPr>
            <a:lvl3pPr marL="1143000" indent="-228600">
              <a:buSzPct val="100000"/>
              <a:buFontTx/>
              <a:buBlip>
                <a:blip r:embed="rId4"/>
              </a:buBlip>
              <a:defRPr sz="1600">
                <a:solidFill>
                  <a:srgbClr val="FFFFFF"/>
                </a:solidFill>
                <a:latin typeface="Arial"/>
                <a:cs typeface="Arial"/>
              </a:defRPr>
            </a:lvl3pPr>
            <a:lvl4pPr marL="1600200" indent="-228600">
              <a:buSzPct val="100000"/>
              <a:buFontTx/>
              <a:buBlip>
                <a:blip r:embed="rId5"/>
              </a:buBlip>
              <a:defRPr sz="1400">
                <a:solidFill>
                  <a:srgbClr val="FFFFFF"/>
                </a:solidFill>
                <a:latin typeface="Arial"/>
                <a:cs typeface="Arial"/>
              </a:defRPr>
            </a:lvl4pPr>
            <a:lvl5pPr marL="2057400" indent="-228600">
              <a:buSzPct val="100000"/>
              <a:buFontTx/>
              <a:buBlip>
                <a:blip r:embed="rId2"/>
              </a:buBlip>
              <a:defRPr sz="1400">
                <a:solidFill>
                  <a:srgbClr val="FFFFFF"/>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idx="14"/>
          </p:nvPr>
        </p:nvSpPr>
        <p:spPr>
          <a:xfrm>
            <a:off x="6400800" y="2516454"/>
            <a:ext cx="5181600" cy="1452705"/>
          </a:xfrm>
        </p:spPr>
        <p:txBody>
          <a:bodyPr lIns="0" tIns="0" rIns="0" bIns="0">
            <a:spAutoFit/>
          </a:bodyPr>
          <a:lstStyle>
            <a:lvl1pPr marL="342900" indent="-342900">
              <a:buSzPct val="100000"/>
              <a:buFontTx/>
              <a:buBlip>
                <a:blip r:embed="rId2"/>
              </a:buBlip>
              <a:defRPr sz="2000">
                <a:solidFill>
                  <a:srgbClr val="FFFFFF"/>
                </a:solidFill>
                <a:latin typeface="Arial"/>
                <a:cs typeface="Arial"/>
              </a:defRPr>
            </a:lvl1pPr>
            <a:lvl2pPr marL="742950" indent="-285750">
              <a:buSzPct val="100000"/>
              <a:buFontTx/>
              <a:buBlip>
                <a:blip r:embed="rId3"/>
              </a:buBlip>
              <a:defRPr sz="1800">
                <a:solidFill>
                  <a:srgbClr val="FFFFFF"/>
                </a:solidFill>
                <a:latin typeface="Arial"/>
                <a:cs typeface="Arial"/>
              </a:defRPr>
            </a:lvl2pPr>
            <a:lvl3pPr marL="1143000" indent="-228600">
              <a:buSzPct val="100000"/>
              <a:buFontTx/>
              <a:buBlip>
                <a:blip r:embed="rId4"/>
              </a:buBlip>
              <a:defRPr sz="1600">
                <a:solidFill>
                  <a:srgbClr val="FFFFFF"/>
                </a:solidFill>
                <a:latin typeface="Arial"/>
                <a:cs typeface="Arial"/>
              </a:defRPr>
            </a:lvl3pPr>
            <a:lvl4pPr marL="1600200" indent="-228600">
              <a:buSzPct val="100000"/>
              <a:buFontTx/>
              <a:buBlip>
                <a:blip r:embed="rId5"/>
              </a:buBlip>
              <a:defRPr sz="1400">
                <a:solidFill>
                  <a:srgbClr val="FFFFFF"/>
                </a:solidFill>
                <a:latin typeface="Arial"/>
                <a:cs typeface="Arial"/>
              </a:defRPr>
            </a:lvl4pPr>
            <a:lvl5pPr marL="2057400" indent="-228600">
              <a:buSzPct val="100000"/>
              <a:buFontTx/>
              <a:buBlip>
                <a:blip r:embed="rId2"/>
              </a:buBlip>
              <a:defRPr sz="1400">
                <a:solidFill>
                  <a:srgbClr val="FFFFFF"/>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539446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ull-Color Background +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356614"/>
            <a:ext cx="8839200" cy="384721"/>
          </a:xfrm>
        </p:spPr>
        <p:txBody>
          <a:bodyPr lIns="0" tIns="0" rIns="0" bIns="0" anchor="t" anchorCtr="0">
            <a:spAutoFit/>
          </a:bodyPr>
          <a:lstStyle>
            <a:lvl1pPr algn="l">
              <a:defRPr sz="2500" b="1">
                <a:solidFill>
                  <a:srgbClr val="FFFFFF"/>
                </a:solidFill>
                <a:latin typeface="Arial"/>
                <a:cs typeface="Arial"/>
              </a:defRPr>
            </a:lvl1pPr>
          </a:lstStyle>
          <a:p>
            <a:r>
              <a:rPr lang="en-US" dirty="0"/>
              <a:t>Click to edit Master title style</a:t>
            </a:r>
          </a:p>
        </p:txBody>
      </p:sp>
      <p:sp>
        <p:nvSpPr>
          <p:cNvPr id="3" name="Picture Placeholder 2"/>
          <p:cNvSpPr>
            <a:spLocks noGrp="1"/>
          </p:cNvSpPr>
          <p:nvPr>
            <p:ph type="pic" idx="1"/>
          </p:nvPr>
        </p:nvSpPr>
        <p:spPr>
          <a:xfrm>
            <a:off x="609600" y="3404800"/>
            <a:ext cx="10972800" cy="276999"/>
          </a:xfrm>
        </p:spPr>
        <p:txBody>
          <a:bodyPr lIns="0" tIns="0" rIns="0" bIns="0" anchor="ctr">
            <a:spAutoFit/>
          </a:bodyPr>
          <a:lstStyle>
            <a:lvl1pPr marL="0" indent="0" algn="ctr">
              <a:buNone/>
              <a:defRPr sz="1800" i="1">
                <a:solidFill>
                  <a:srgbClr val="FFFFFF"/>
                </a:solidFill>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09600" y="5486400"/>
            <a:ext cx="10972800" cy="215444"/>
          </a:xfrm>
        </p:spPr>
        <p:txBody>
          <a:bodyPr lIns="0" tIns="0" rIns="0" bIns="0">
            <a:spAutoFit/>
          </a:bodyPr>
          <a:lstStyle>
            <a:lvl1pPr marL="0" indent="0">
              <a:buNone/>
              <a:defRPr sz="1400">
                <a:solidFill>
                  <a:srgbClr val="FFFFFF"/>
                </a:solidFill>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p:spPr>
        <p:txBody>
          <a:bodyPr lIns="0" tIns="0" rIns="0" bIns="0"/>
          <a:lstStyle>
            <a:lvl1pPr>
              <a:defRPr sz="900">
                <a:solidFill>
                  <a:srgbClr val="FFFFFF"/>
                </a:solidFill>
                <a:latin typeface="Arial"/>
                <a:cs typeface="Arial"/>
              </a:defRPr>
            </a:lvl1pPr>
          </a:lstStyle>
          <a:p>
            <a:fld id="{208459BF-80C7-FA41-AED7-562070351A38}" type="datetime4">
              <a:rPr lang="en-US" smtClean="0"/>
              <a:t>December 5, 2019</a:t>
            </a:fld>
            <a:endParaRPr lang="en-US"/>
          </a:p>
        </p:txBody>
      </p:sp>
      <p:sp>
        <p:nvSpPr>
          <p:cNvPr id="6" name="Footer Placeholder 5"/>
          <p:cNvSpPr>
            <a:spLocks noGrp="1"/>
          </p:cNvSpPr>
          <p:nvPr>
            <p:ph type="ftr" sz="quarter" idx="11"/>
          </p:nvPr>
        </p:nvSpPr>
        <p:spPr>
          <a:xfrm>
            <a:off x="4165600" y="6356351"/>
            <a:ext cx="3860800" cy="365125"/>
          </a:xfrm>
        </p:spPr>
        <p:txBody>
          <a:bodyPr lIns="0" tIns="0" rIns="0" bIns="0"/>
          <a:lstStyle>
            <a:lvl1pPr>
              <a:defRPr sz="900">
                <a:solidFill>
                  <a:srgbClr val="FFFFFF"/>
                </a:solidFill>
                <a:latin typeface="Arial"/>
                <a:cs typeface="Arial"/>
              </a:defRPr>
            </a:lvl1pPr>
          </a:lstStyle>
          <a:p>
            <a:endParaRPr lang="en-US"/>
          </a:p>
        </p:txBody>
      </p:sp>
      <p:sp>
        <p:nvSpPr>
          <p:cNvPr id="7" name="Slide Number Placeholder 6"/>
          <p:cNvSpPr>
            <a:spLocks noGrp="1"/>
          </p:cNvSpPr>
          <p:nvPr>
            <p:ph type="sldNum" sz="quarter" idx="12"/>
          </p:nvPr>
        </p:nvSpPr>
        <p:spPr>
          <a:xfrm>
            <a:off x="8737600" y="6356351"/>
            <a:ext cx="2844800" cy="365125"/>
          </a:xfrm>
        </p:spPr>
        <p:txBody>
          <a:bodyPr lIns="0" tIns="0" rIns="0" bIns="0"/>
          <a:lstStyle>
            <a:lvl1pPr>
              <a:defRPr sz="900">
                <a:solidFill>
                  <a:srgbClr val="FFFFFF"/>
                </a:solidFill>
                <a:latin typeface="Arial"/>
                <a:cs typeface="Arial"/>
              </a:defRPr>
            </a:lvl1pPr>
          </a:lstStyle>
          <a:p>
            <a:fld id="{03722D57-58D6-9447-A6D5-A97F6C35A8FB}" type="slidenum">
              <a:rPr lang="en-US" smtClean="0"/>
              <a:pPr/>
              <a:t>‹#›</a:t>
            </a:fld>
            <a:endParaRPr lang="en-US"/>
          </a:p>
        </p:txBody>
      </p:sp>
    </p:spTree>
    <p:extLst>
      <p:ext uri="{BB962C8B-B14F-4D97-AF65-F5344CB8AC3E}">
        <p14:creationId xmlns:p14="http://schemas.microsoft.com/office/powerpoint/2010/main" val="31600552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ull-Color Background + 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356614"/>
            <a:ext cx="8839200" cy="384721"/>
          </a:xfrm>
        </p:spPr>
        <p:txBody>
          <a:bodyPr lIns="0" tIns="0" rIns="0" bIns="0" anchor="t">
            <a:spAutoFit/>
          </a:bodyPr>
          <a:lstStyle>
            <a:lvl1pPr algn="l">
              <a:defRPr sz="2500" b="1">
                <a:solidFill>
                  <a:srgbClr val="FFFFFF"/>
                </a:solidFill>
                <a:latin typeface="Arial"/>
                <a:cs typeface="Arial"/>
              </a:defRPr>
            </a:lvl1pPr>
          </a:lstStyle>
          <a:p>
            <a:r>
              <a:rPr lang="en-US" dirty="0"/>
              <a:t>Click to edit Master title style</a:t>
            </a:r>
          </a:p>
        </p:txBody>
      </p:sp>
      <p:sp>
        <p:nvSpPr>
          <p:cNvPr id="3" name="Date Placeholder 2"/>
          <p:cNvSpPr>
            <a:spLocks noGrp="1"/>
          </p:cNvSpPr>
          <p:nvPr>
            <p:ph type="dt" sz="half" idx="10"/>
          </p:nvPr>
        </p:nvSpPr>
        <p:spPr>
          <a:xfrm>
            <a:off x="609600" y="6356351"/>
            <a:ext cx="2844800" cy="365125"/>
          </a:xfrm>
        </p:spPr>
        <p:txBody>
          <a:bodyPr lIns="0" tIns="0" rIns="0" bIns="0"/>
          <a:lstStyle>
            <a:lvl1pPr>
              <a:defRPr sz="900">
                <a:solidFill>
                  <a:srgbClr val="FFFFFF"/>
                </a:solidFill>
                <a:latin typeface="Arial"/>
                <a:cs typeface="Arial"/>
              </a:defRPr>
            </a:lvl1pPr>
          </a:lstStyle>
          <a:p>
            <a:fld id="{C9B1E557-D2DE-C740-9A28-CB1872EDE0F8}" type="datetime4">
              <a:rPr lang="en-US" smtClean="0"/>
              <a:t>December 5, 2019</a:t>
            </a:fld>
            <a:endParaRPr lang="en-US"/>
          </a:p>
        </p:txBody>
      </p:sp>
      <p:sp>
        <p:nvSpPr>
          <p:cNvPr id="4" name="Footer Placeholder 3"/>
          <p:cNvSpPr>
            <a:spLocks noGrp="1"/>
          </p:cNvSpPr>
          <p:nvPr>
            <p:ph type="ftr" sz="quarter" idx="11"/>
          </p:nvPr>
        </p:nvSpPr>
        <p:spPr>
          <a:xfrm>
            <a:off x="4165600" y="6356351"/>
            <a:ext cx="3860800" cy="365125"/>
          </a:xfrm>
        </p:spPr>
        <p:txBody>
          <a:bodyPr lIns="0" tIns="0" rIns="0" bIns="0"/>
          <a:lstStyle>
            <a:lvl1pPr>
              <a:defRPr sz="900">
                <a:solidFill>
                  <a:srgbClr val="FFFFFF"/>
                </a:solidFill>
                <a:latin typeface="Arial"/>
                <a:cs typeface="Arial"/>
              </a:defRPr>
            </a:lvl1pPr>
          </a:lstStyle>
          <a:p>
            <a:endParaRPr lang="en-US"/>
          </a:p>
        </p:txBody>
      </p:sp>
      <p:sp>
        <p:nvSpPr>
          <p:cNvPr id="5" name="Slide Number Placeholder 4"/>
          <p:cNvSpPr>
            <a:spLocks noGrp="1"/>
          </p:cNvSpPr>
          <p:nvPr>
            <p:ph type="sldNum" sz="quarter" idx="12"/>
          </p:nvPr>
        </p:nvSpPr>
        <p:spPr>
          <a:xfrm>
            <a:off x="8737600" y="6356351"/>
            <a:ext cx="2844800" cy="365125"/>
          </a:xfrm>
        </p:spPr>
        <p:txBody>
          <a:bodyPr lIns="0" tIns="0" rIns="0" bIns="0"/>
          <a:lstStyle>
            <a:lvl1pPr>
              <a:defRPr sz="900">
                <a:solidFill>
                  <a:srgbClr val="FFFFFF"/>
                </a:solidFill>
                <a:latin typeface="Arial"/>
                <a:cs typeface="Arial"/>
              </a:defRPr>
            </a:lvl1pPr>
          </a:lstStyle>
          <a:p>
            <a:fld id="{03722D57-58D6-9447-A6D5-A97F6C35A8FB}" type="slidenum">
              <a:rPr lang="en-US" smtClean="0"/>
              <a:pPr/>
              <a:t>‹#›</a:t>
            </a:fld>
            <a:endParaRPr lang="en-US"/>
          </a:p>
        </p:txBody>
      </p:sp>
    </p:spTree>
    <p:extLst>
      <p:ext uri="{BB962C8B-B14F-4D97-AF65-F5344CB8AC3E}">
        <p14:creationId xmlns:p14="http://schemas.microsoft.com/office/powerpoint/2010/main" val="31154007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609600" y="6356351"/>
            <a:ext cx="2844800" cy="365125"/>
          </a:xfrm>
          <a:prstGeom prst="rect">
            <a:avLst/>
          </a:prstGeom>
        </p:spPr>
        <p:txBody>
          <a:bodyPr/>
          <a:lstStyle>
            <a:lvl1pPr>
              <a:defRPr>
                <a:solidFill>
                  <a:srgbClr val="707276"/>
                </a:solidFill>
              </a:defRPr>
            </a:lvl1pPr>
          </a:lstStyle>
          <a:p>
            <a:fld id="{35A4E209-819E-4847-8C73-FACD00174565}" type="datetime4">
              <a:rPr lang="en-US" smtClean="0"/>
              <a:t>December 5, 2019</a:t>
            </a:fld>
            <a:endParaRPr lang="en-US" dirty="0"/>
          </a:p>
        </p:txBody>
      </p:sp>
      <p:sp>
        <p:nvSpPr>
          <p:cNvPr id="8" name="Footer Placeholder 4"/>
          <p:cNvSpPr>
            <a:spLocks noGrp="1"/>
          </p:cNvSpPr>
          <p:nvPr>
            <p:ph type="ftr" sz="quarter" idx="11"/>
          </p:nvPr>
        </p:nvSpPr>
        <p:spPr>
          <a:xfrm>
            <a:off x="4165600" y="6356351"/>
            <a:ext cx="3860800" cy="365125"/>
          </a:xfrm>
          <a:prstGeom prst="rect">
            <a:avLst/>
          </a:prstGeom>
        </p:spPr>
        <p:txBody>
          <a:bodyPr/>
          <a:lstStyle>
            <a:lvl1pPr>
              <a:defRPr>
                <a:solidFill>
                  <a:srgbClr val="707276"/>
                </a:solidFill>
              </a:defRPr>
            </a:lvl1pPr>
          </a:lstStyle>
          <a:p>
            <a:endParaRPr lang="en-US"/>
          </a:p>
        </p:txBody>
      </p:sp>
      <p:sp>
        <p:nvSpPr>
          <p:cNvPr id="9" name="Slide Number Placeholder 5"/>
          <p:cNvSpPr>
            <a:spLocks noGrp="1"/>
          </p:cNvSpPr>
          <p:nvPr>
            <p:ph type="sldNum" sz="quarter" idx="12"/>
          </p:nvPr>
        </p:nvSpPr>
        <p:spPr>
          <a:xfrm>
            <a:off x="8737600" y="6356351"/>
            <a:ext cx="2844800" cy="365125"/>
          </a:xfrm>
          <a:prstGeom prst="rect">
            <a:avLst/>
          </a:prstGeom>
        </p:spPr>
        <p:txBody>
          <a:bodyPr/>
          <a:lstStyle>
            <a:lvl1pPr>
              <a:defRPr>
                <a:solidFill>
                  <a:srgbClr val="707276"/>
                </a:solidFill>
              </a:defRPr>
            </a:lvl1pPr>
          </a:lstStyle>
          <a:p>
            <a:fld id="{A505DBE7-0ACF-E348-BBE2-A615BCE1D797}" type="slidenum">
              <a:rPr lang="en-US" smtClean="0"/>
              <a:pPr/>
              <a:t>‹#›</a:t>
            </a:fld>
            <a:endParaRPr lang="en-US"/>
          </a:p>
        </p:txBody>
      </p:sp>
      <p:sp>
        <p:nvSpPr>
          <p:cNvPr id="10" name="Title 1"/>
          <p:cNvSpPr>
            <a:spLocks noGrp="1"/>
          </p:cNvSpPr>
          <p:nvPr>
            <p:ph type="ctrTitle"/>
          </p:nvPr>
        </p:nvSpPr>
        <p:spPr>
          <a:xfrm>
            <a:off x="0" y="2628782"/>
            <a:ext cx="12192000" cy="1600438"/>
          </a:xfrm>
          <a:noFill/>
          <a:ln w="25400">
            <a:noFill/>
          </a:ln>
          <a:effectLst/>
        </p:spPr>
        <p:txBody>
          <a:bodyPr lIns="457200" tIns="457200" rIns="457200" bIns="457200" anchor="ctr">
            <a:spAutoFit/>
          </a:bodyPr>
          <a:lstStyle>
            <a:lvl1pPr algn="l">
              <a:defRPr sz="4400" b="1">
                <a:solidFill>
                  <a:srgbClr val="D57500"/>
                </a:solidFill>
              </a:defRPr>
            </a:lvl1pPr>
          </a:lstStyle>
          <a:p>
            <a:r>
              <a:rPr lang="en-US" dirty="0"/>
              <a:t>Click to edit Master title style</a:t>
            </a:r>
          </a:p>
        </p:txBody>
      </p:sp>
      <p:sp>
        <p:nvSpPr>
          <p:cNvPr id="11" name="Subtitle 2"/>
          <p:cNvSpPr>
            <a:spLocks noGrp="1"/>
          </p:cNvSpPr>
          <p:nvPr>
            <p:ph type="subTitle" idx="1" hasCustomPrompt="1"/>
          </p:nvPr>
        </p:nvSpPr>
        <p:spPr>
          <a:xfrm>
            <a:off x="609600" y="4800600"/>
            <a:ext cx="10972800" cy="457200"/>
          </a:xfrm>
        </p:spPr>
        <p:txBody>
          <a:bodyPr anchor="t"/>
          <a:lstStyle>
            <a:lvl1pPr marL="0" indent="0" algn="l">
              <a:spcBef>
                <a:spcPts val="0"/>
              </a:spcBef>
              <a:buNone/>
              <a:defRPr cap="all" baseline="0">
                <a:solidFill>
                  <a:srgbClr val="70727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Presenter </a:t>
            </a:r>
            <a:r>
              <a:rPr lang="en-US" dirty="0" err="1"/>
              <a:t>Name(S</a:t>
            </a:r>
            <a:r>
              <a:rPr lang="en-US" dirty="0"/>
              <a:t>)</a:t>
            </a:r>
          </a:p>
        </p:txBody>
      </p:sp>
      <p:sp>
        <p:nvSpPr>
          <p:cNvPr id="12" name="Text Placeholder 6"/>
          <p:cNvSpPr>
            <a:spLocks noGrp="1"/>
          </p:cNvSpPr>
          <p:nvPr>
            <p:ph type="body" sz="quarter" idx="14" hasCustomPrompt="1"/>
          </p:nvPr>
        </p:nvSpPr>
        <p:spPr>
          <a:xfrm>
            <a:off x="607484" y="5257800"/>
            <a:ext cx="10972800" cy="228600"/>
          </a:xfrm>
        </p:spPr>
        <p:txBody>
          <a:bodyPr>
            <a:normAutofit/>
          </a:bodyPr>
          <a:lstStyle>
            <a:lvl1pPr marL="0" indent="0">
              <a:spcBef>
                <a:spcPts val="0"/>
              </a:spcBef>
              <a:buNone/>
              <a:defRPr sz="1400" baseline="0">
                <a:solidFill>
                  <a:srgbClr val="000000"/>
                </a:solidFill>
              </a:defRPr>
            </a:lvl1pPr>
          </a:lstStyle>
          <a:p>
            <a:pPr lvl="0"/>
            <a:r>
              <a:rPr lang="en-US" dirty="0"/>
              <a:t>Click to add presenter organization</a:t>
            </a:r>
          </a:p>
        </p:txBody>
      </p:sp>
      <p:sp>
        <p:nvSpPr>
          <p:cNvPr id="13" name="Text Placeholder 6"/>
          <p:cNvSpPr>
            <a:spLocks noGrp="1"/>
          </p:cNvSpPr>
          <p:nvPr>
            <p:ph type="body" sz="quarter" idx="15" hasCustomPrompt="1"/>
          </p:nvPr>
        </p:nvSpPr>
        <p:spPr>
          <a:xfrm>
            <a:off x="609600" y="5540477"/>
            <a:ext cx="10972800" cy="228600"/>
          </a:xfrm>
        </p:spPr>
        <p:txBody>
          <a:bodyPr>
            <a:normAutofit/>
          </a:bodyPr>
          <a:lstStyle>
            <a:lvl1pPr marL="0" indent="0">
              <a:spcBef>
                <a:spcPts val="0"/>
              </a:spcBef>
              <a:buNone/>
              <a:defRPr sz="1400" baseline="0">
                <a:solidFill>
                  <a:srgbClr val="000000"/>
                </a:solidFill>
              </a:defRPr>
            </a:lvl1pPr>
          </a:lstStyle>
          <a:p>
            <a:pPr lvl="0"/>
            <a:r>
              <a:rPr lang="en-US" dirty="0"/>
              <a:t>Click to add presentation event or location</a:t>
            </a:r>
          </a:p>
        </p:txBody>
      </p:sp>
    </p:spTree>
    <p:extLst>
      <p:ext uri="{BB962C8B-B14F-4D97-AF65-F5344CB8AC3E}">
        <p14:creationId xmlns:p14="http://schemas.microsoft.com/office/powerpoint/2010/main" val="13501785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Line Title + Content">
    <p:spTree>
      <p:nvGrpSpPr>
        <p:cNvPr id="1" name=""/>
        <p:cNvGrpSpPr/>
        <p:nvPr/>
      </p:nvGrpSpPr>
      <p:grpSpPr>
        <a:xfrm>
          <a:off x="0" y="0"/>
          <a:ext cx="0" cy="0"/>
          <a:chOff x="0" y="0"/>
          <a:chExt cx="0" cy="0"/>
        </a:xfrm>
      </p:grpSpPr>
      <p:sp>
        <p:nvSpPr>
          <p:cNvPr id="8" name="Title 1"/>
          <p:cNvSpPr>
            <a:spLocks noGrp="1"/>
          </p:cNvSpPr>
          <p:nvPr>
            <p:ph type="title"/>
          </p:nvPr>
        </p:nvSpPr>
        <p:spPr>
          <a:xfrm>
            <a:off x="609600" y="356613"/>
            <a:ext cx="8839200" cy="384721"/>
          </a:xfrm>
        </p:spPr>
        <p:txBody>
          <a:bodyPr lIns="0" tIns="0" rIns="0" bIns="0" anchor="t" anchorCtr="0">
            <a:spAutoFit/>
          </a:bodyPr>
          <a:lstStyle>
            <a:lvl1pPr algn="l">
              <a:defRPr sz="2500" b="1">
                <a:solidFill>
                  <a:srgbClr val="D57500"/>
                </a:solidFill>
                <a:latin typeface="Arial"/>
                <a:cs typeface="Arial"/>
              </a:defRPr>
            </a:lvl1pPr>
          </a:lstStyle>
          <a:p>
            <a:r>
              <a:rPr lang="en-US" dirty="0"/>
              <a:t>Click to edit Master title style</a:t>
            </a:r>
          </a:p>
        </p:txBody>
      </p:sp>
      <p:sp>
        <p:nvSpPr>
          <p:cNvPr id="9" name="Content Placeholder 2"/>
          <p:cNvSpPr>
            <a:spLocks noGrp="1"/>
          </p:cNvSpPr>
          <p:nvPr>
            <p:ph idx="1"/>
          </p:nvPr>
        </p:nvSpPr>
        <p:spPr>
          <a:xfrm>
            <a:off x="609600" y="1371598"/>
            <a:ext cx="10972800" cy="1452705"/>
          </a:xfrm>
        </p:spPr>
        <p:txBody>
          <a:bodyPr lIns="0" tIns="0" rIns="0" bIns="0">
            <a:spAutoFit/>
          </a:bodyPr>
          <a:lstStyle>
            <a:lvl1pPr>
              <a:defRPr sz="2000">
                <a:latin typeface="Arial"/>
                <a:cs typeface="Arial"/>
              </a:defRPr>
            </a:lvl1pPr>
            <a:lvl2pPr>
              <a:defRPr sz="1800">
                <a:latin typeface="Arial"/>
                <a:cs typeface="Arial"/>
              </a:defRPr>
            </a:lvl2pPr>
            <a:lvl3pPr>
              <a:defRPr sz="1600">
                <a:latin typeface="Arial"/>
                <a:cs typeface="Arial"/>
              </a:defRPr>
            </a:lvl3pPr>
            <a:lvl4pPr>
              <a:defRPr sz="1400">
                <a:latin typeface="Arial"/>
                <a:cs typeface="Arial"/>
              </a:defRPr>
            </a:lvl4pPr>
            <a:lvl5pPr>
              <a:defRPr sz="140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3"/>
          <p:cNvSpPr>
            <a:spLocks noGrp="1"/>
          </p:cNvSpPr>
          <p:nvPr>
            <p:ph type="dt" sz="half" idx="10"/>
          </p:nvPr>
        </p:nvSpPr>
        <p:spPr>
          <a:xfrm>
            <a:off x="609600" y="6356351"/>
            <a:ext cx="2844800" cy="365125"/>
          </a:xfrm>
          <a:prstGeom prst="rect">
            <a:avLst/>
          </a:prstGeom>
        </p:spPr>
        <p:txBody>
          <a:bodyPr/>
          <a:lstStyle>
            <a:lvl1pPr>
              <a:defRPr>
                <a:solidFill>
                  <a:srgbClr val="707276"/>
                </a:solidFill>
              </a:defRPr>
            </a:lvl1pPr>
          </a:lstStyle>
          <a:p>
            <a:fld id="{36352874-118B-E24F-968D-2511B069207B}" type="datetime4">
              <a:rPr lang="en-US" smtClean="0"/>
              <a:t>December 5, 2019</a:t>
            </a:fld>
            <a:endParaRPr lang="en-US" dirty="0"/>
          </a:p>
        </p:txBody>
      </p:sp>
      <p:sp>
        <p:nvSpPr>
          <p:cNvPr id="11" name="Footer Placeholder 4"/>
          <p:cNvSpPr>
            <a:spLocks noGrp="1"/>
          </p:cNvSpPr>
          <p:nvPr>
            <p:ph type="ftr" sz="quarter" idx="11"/>
          </p:nvPr>
        </p:nvSpPr>
        <p:spPr>
          <a:xfrm>
            <a:off x="4165600" y="6356351"/>
            <a:ext cx="3860800" cy="365125"/>
          </a:xfrm>
          <a:prstGeom prst="rect">
            <a:avLst/>
          </a:prstGeom>
        </p:spPr>
        <p:txBody>
          <a:bodyPr/>
          <a:lstStyle>
            <a:lvl1pPr>
              <a:defRPr>
                <a:solidFill>
                  <a:srgbClr val="707276"/>
                </a:solidFill>
              </a:defRPr>
            </a:lvl1pPr>
          </a:lstStyle>
          <a:p>
            <a:endParaRPr lang="en-US"/>
          </a:p>
        </p:txBody>
      </p:sp>
      <p:sp>
        <p:nvSpPr>
          <p:cNvPr id="12" name="Slide Number Placeholder 5"/>
          <p:cNvSpPr>
            <a:spLocks noGrp="1"/>
          </p:cNvSpPr>
          <p:nvPr>
            <p:ph type="sldNum" sz="quarter" idx="12"/>
          </p:nvPr>
        </p:nvSpPr>
        <p:spPr>
          <a:xfrm>
            <a:off x="8737600" y="6356351"/>
            <a:ext cx="2844800" cy="365125"/>
          </a:xfrm>
          <a:prstGeom prst="rect">
            <a:avLst/>
          </a:prstGeom>
        </p:spPr>
        <p:txBody>
          <a:bodyPr/>
          <a:lstStyle>
            <a:lvl1pPr>
              <a:defRPr>
                <a:solidFill>
                  <a:srgbClr val="707276"/>
                </a:solidFill>
              </a:defRPr>
            </a:lvl1pPr>
          </a:lstStyle>
          <a:p>
            <a:fld id="{A505DBE7-0ACF-E348-BBE2-A615BCE1D797}" type="slidenum">
              <a:rPr lang="en-US" smtClean="0"/>
              <a:pPr/>
              <a:t>‹#›</a:t>
            </a:fld>
            <a:endParaRPr lang="en-US"/>
          </a:p>
        </p:txBody>
      </p:sp>
    </p:spTree>
    <p:extLst>
      <p:ext uri="{BB962C8B-B14F-4D97-AF65-F5344CB8AC3E}">
        <p14:creationId xmlns:p14="http://schemas.microsoft.com/office/powerpoint/2010/main" val="15464254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Line Title + 2-Column Content">
    <p:spTree>
      <p:nvGrpSpPr>
        <p:cNvPr id="1" name=""/>
        <p:cNvGrpSpPr/>
        <p:nvPr/>
      </p:nvGrpSpPr>
      <p:grpSpPr>
        <a:xfrm>
          <a:off x="0" y="0"/>
          <a:ext cx="0" cy="0"/>
          <a:chOff x="0" y="0"/>
          <a:chExt cx="0" cy="0"/>
        </a:xfrm>
      </p:grpSpPr>
      <p:sp>
        <p:nvSpPr>
          <p:cNvPr id="7" name="Title 1"/>
          <p:cNvSpPr>
            <a:spLocks noGrp="1"/>
          </p:cNvSpPr>
          <p:nvPr>
            <p:ph type="title"/>
          </p:nvPr>
        </p:nvSpPr>
        <p:spPr>
          <a:xfrm>
            <a:off x="609600" y="356616"/>
            <a:ext cx="8839200" cy="492443"/>
          </a:xfrm>
          <a:prstGeom prst="rect">
            <a:avLst/>
          </a:prstGeom>
        </p:spPr>
        <p:txBody>
          <a:bodyPr/>
          <a:lstStyle>
            <a:lvl1pPr>
              <a:defRPr>
                <a:solidFill>
                  <a:srgbClr val="D57500"/>
                </a:solidFill>
              </a:defRPr>
            </a:lvl1pPr>
          </a:lstStyle>
          <a:p>
            <a:r>
              <a:rPr lang="en-US" dirty="0"/>
              <a:t>Click to edit Master title style</a:t>
            </a:r>
          </a:p>
        </p:txBody>
      </p:sp>
      <p:sp>
        <p:nvSpPr>
          <p:cNvPr id="13" name="Content Placeholder 2"/>
          <p:cNvSpPr>
            <a:spLocks noGrp="1"/>
          </p:cNvSpPr>
          <p:nvPr>
            <p:ph sz="half" idx="1"/>
          </p:nvPr>
        </p:nvSpPr>
        <p:spPr>
          <a:xfrm>
            <a:off x="609600" y="1600201"/>
            <a:ext cx="5384800" cy="4525963"/>
          </a:xfrm>
          <a:prstGeom prst="rect">
            <a:avLst/>
          </a:prstGeo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3"/>
          <p:cNvSpPr>
            <a:spLocks noGrp="1"/>
          </p:cNvSpPr>
          <p:nvPr>
            <p:ph sz="half" idx="2"/>
          </p:nvPr>
        </p:nvSpPr>
        <p:spPr>
          <a:xfrm>
            <a:off x="6197600" y="1600201"/>
            <a:ext cx="5384800" cy="4525963"/>
          </a:xfrm>
          <a:prstGeom prst="rect">
            <a:avLst/>
          </a:prstGeo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Date Placeholder 4"/>
          <p:cNvSpPr>
            <a:spLocks noGrp="1"/>
          </p:cNvSpPr>
          <p:nvPr>
            <p:ph type="dt" sz="half" idx="10"/>
          </p:nvPr>
        </p:nvSpPr>
        <p:spPr>
          <a:xfrm>
            <a:off x="609600" y="6356351"/>
            <a:ext cx="2844800" cy="365125"/>
          </a:xfrm>
          <a:prstGeom prst="rect">
            <a:avLst/>
          </a:prstGeom>
        </p:spPr>
        <p:txBody>
          <a:bodyPr/>
          <a:lstStyle/>
          <a:p>
            <a:fld id="{C54F218C-213B-C54B-9A93-DEA1EC18DD65}" type="datetime4">
              <a:rPr lang="en-US" smtClean="0"/>
              <a:t>December 5, 2019</a:t>
            </a:fld>
            <a:endParaRPr lang="en-US"/>
          </a:p>
        </p:txBody>
      </p:sp>
      <p:sp>
        <p:nvSpPr>
          <p:cNvPr id="1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17" name="Slide Number Placeholder 6"/>
          <p:cNvSpPr>
            <a:spLocks noGrp="1"/>
          </p:cNvSpPr>
          <p:nvPr>
            <p:ph type="sldNum" sz="quarter" idx="12"/>
          </p:nvPr>
        </p:nvSpPr>
        <p:spPr>
          <a:xfrm>
            <a:off x="8737600" y="6356351"/>
            <a:ext cx="2844800" cy="365125"/>
          </a:xfrm>
          <a:prstGeom prst="rect">
            <a:avLst/>
          </a:prstGeom>
        </p:spPr>
        <p:txBody>
          <a:bodyPr/>
          <a:lstStyle/>
          <a:p>
            <a:fld id="{A505DBE7-0ACF-E348-BBE2-A615BCE1D797}" type="slidenum">
              <a:rPr lang="en-US" smtClean="0"/>
              <a:t>‹#›</a:t>
            </a:fld>
            <a:endParaRPr lang="en-US"/>
          </a:p>
        </p:txBody>
      </p:sp>
    </p:spTree>
    <p:extLst>
      <p:ext uri="{BB962C8B-B14F-4D97-AF65-F5344CB8AC3E}">
        <p14:creationId xmlns:p14="http://schemas.microsoft.com/office/powerpoint/2010/main" val="24753862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Line Title + 2-Column 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356616"/>
            <a:ext cx="8839200" cy="492443"/>
          </a:xfrm>
          <a:prstGeom prst="rect">
            <a:avLst/>
          </a:prstGeom>
        </p:spPr>
        <p:txBody>
          <a:bodyPr/>
          <a:lstStyle>
            <a:lvl1pPr>
              <a:defRPr>
                <a:solidFill>
                  <a:srgbClr val="D57500"/>
                </a:solidFill>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t" anchorCtr="0">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t" anchorCtr="0">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a:xfrm>
            <a:off x="609600" y="6356351"/>
            <a:ext cx="2844800" cy="365125"/>
          </a:xfrm>
          <a:prstGeom prst="rect">
            <a:avLst/>
          </a:prstGeom>
        </p:spPr>
        <p:txBody>
          <a:bodyPr/>
          <a:lstStyle/>
          <a:p>
            <a:fld id="{CB327CC7-BEE1-6F4A-B167-5B675BDE4CB4}" type="datetime4">
              <a:rPr lang="en-US" smtClean="0"/>
              <a:t>December 5, 2019</a:t>
            </a:fld>
            <a:endParaRPr lang="en-US"/>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A505DBE7-0ACF-E348-BBE2-A615BCE1D797}" type="slidenum">
              <a:rPr lang="en-US" smtClean="0"/>
              <a:t>‹#›</a:t>
            </a:fld>
            <a:endParaRPr lang="en-US"/>
          </a:p>
        </p:txBody>
      </p:sp>
    </p:spTree>
    <p:extLst>
      <p:ext uri="{BB962C8B-B14F-4D97-AF65-F5344CB8AC3E}">
        <p14:creationId xmlns:p14="http://schemas.microsoft.com/office/powerpoint/2010/main" val="10642384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Line Title +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356615"/>
            <a:ext cx="8839200" cy="492443"/>
          </a:xfrm>
          <a:prstGeom prst="rect">
            <a:avLst/>
          </a:prstGeom>
        </p:spPr>
        <p:txBody>
          <a:bodyPr/>
          <a:lstStyle>
            <a:lvl1pPr>
              <a:defRPr>
                <a:solidFill>
                  <a:srgbClr val="D57500"/>
                </a:solidFill>
              </a:defRPr>
            </a:lvl1pPr>
          </a:lstStyle>
          <a:p>
            <a:r>
              <a:rPr lang="en-US" dirty="0"/>
              <a:t>Click to edit Master title style</a:t>
            </a:r>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4E95F552-8AF0-DD42-87C9-F351B1EED456}" type="datetime4">
              <a:rPr lang="en-US" smtClean="0"/>
              <a:t>December 5, 2019</a:t>
            </a:fld>
            <a:endParaRPr lang="en-US"/>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A505DBE7-0ACF-E348-BBE2-A615BCE1D797}" type="slidenum">
              <a:rPr lang="en-US" smtClean="0"/>
              <a:t>‹#›</a:t>
            </a:fld>
            <a:endParaRPr lang="en-US"/>
          </a:p>
        </p:txBody>
      </p:sp>
      <p:sp>
        <p:nvSpPr>
          <p:cNvPr id="6" name="Picture Placeholder 2"/>
          <p:cNvSpPr>
            <a:spLocks noGrp="1"/>
          </p:cNvSpPr>
          <p:nvPr>
            <p:ph type="pic" idx="1"/>
          </p:nvPr>
        </p:nvSpPr>
        <p:spPr>
          <a:xfrm>
            <a:off x="609600" y="3176200"/>
            <a:ext cx="10972800" cy="276999"/>
          </a:xfrm>
        </p:spPr>
        <p:txBody>
          <a:bodyPr lIns="0" tIns="0" rIns="0" bIns="0" anchor="ctr">
            <a:spAutoFit/>
          </a:bodyPr>
          <a:lstStyle>
            <a:lvl1pPr marL="0" indent="0" algn="ctr">
              <a:buNone/>
              <a:defRPr sz="1800" i="1">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7" name="Text Placeholder 3"/>
          <p:cNvSpPr>
            <a:spLocks noGrp="1"/>
          </p:cNvSpPr>
          <p:nvPr>
            <p:ph type="body" sz="half" idx="2"/>
          </p:nvPr>
        </p:nvSpPr>
        <p:spPr>
          <a:xfrm>
            <a:off x="609600" y="5486400"/>
            <a:ext cx="10972800" cy="215444"/>
          </a:xfrm>
        </p:spPr>
        <p:txBody>
          <a:bodyPr lIns="0" tIns="0" rIns="0" bIns="0">
            <a:spAutoFit/>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7064137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Line Title Only">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1154C3BD-BE20-C04F-8E15-2D5F58D27A5A}" type="datetime4">
              <a:rPr lang="en-US" smtClean="0"/>
              <a:t>December 5, 2019</a:t>
            </a:fld>
            <a:endParaRPr lang="en-US"/>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A505DBE7-0ACF-E348-BBE2-A615BCE1D797}" type="slidenum">
              <a:rPr lang="en-US" smtClean="0"/>
              <a:t>‹#›</a:t>
            </a:fld>
            <a:endParaRPr lang="en-US"/>
          </a:p>
        </p:txBody>
      </p:sp>
      <p:sp>
        <p:nvSpPr>
          <p:cNvPr id="5" name="Title 1"/>
          <p:cNvSpPr>
            <a:spLocks noGrp="1"/>
          </p:cNvSpPr>
          <p:nvPr>
            <p:ph type="title"/>
          </p:nvPr>
        </p:nvSpPr>
        <p:spPr>
          <a:xfrm>
            <a:off x="609600" y="356615"/>
            <a:ext cx="8839200" cy="492443"/>
          </a:xfrm>
          <a:prstGeom prst="rect">
            <a:avLst/>
          </a:prstGeom>
        </p:spPr>
        <p:txBody>
          <a:bodyPr/>
          <a:lstStyle>
            <a:lvl1pPr>
              <a:defRPr>
                <a:solidFill>
                  <a:srgbClr val="D57500"/>
                </a:solidFill>
              </a:defRPr>
            </a:lvl1pPr>
          </a:lstStyle>
          <a:p>
            <a:r>
              <a:rPr lang="en-US" dirty="0"/>
              <a:t>Click to edit Master title style</a:t>
            </a:r>
          </a:p>
        </p:txBody>
      </p:sp>
    </p:spTree>
    <p:extLst>
      <p:ext uri="{BB962C8B-B14F-4D97-AF65-F5344CB8AC3E}">
        <p14:creationId xmlns:p14="http://schemas.microsoft.com/office/powerpoint/2010/main" val="218507623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Line Title +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56613"/>
            <a:ext cx="8839200" cy="384721"/>
          </a:xfrm>
        </p:spPr>
        <p:txBody>
          <a:bodyPr lIns="0" tIns="0" rIns="0" bIns="0" anchor="t" anchorCtr="0">
            <a:spAutoFit/>
          </a:bodyPr>
          <a:lstStyle>
            <a:lvl1pPr algn="l">
              <a:defRPr sz="2500" b="1">
                <a:solidFill>
                  <a:srgbClr val="D57500"/>
                </a:solidFill>
                <a:latin typeface="Arial"/>
                <a:cs typeface="Arial"/>
              </a:defRPr>
            </a:lvl1pPr>
          </a:lstStyle>
          <a:p>
            <a:r>
              <a:rPr lang="en-US" dirty="0"/>
              <a:t>Click to edit Master title style</a:t>
            </a:r>
          </a:p>
        </p:txBody>
      </p:sp>
      <p:sp>
        <p:nvSpPr>
          <p:cNvPr id="3" name="Content Placeholder 2"/>
          <p:cNvSpPr>
            <a:spLocks noGrp="1"/>
          </p:cNvSpPr>
          <p:nvPr>
            <p:ph idx="1"/>
          </p:nvPr>
        </p:nvSpPr>
        <p:spPr>
          <a:xfrm>
            <a:off x="609600" y="1828799"/>
            <a:ext cx="10972800" cy="1452705"/>
          </a:xfrm>
        </p:spPr>
        <p:txBody>
          <a:bodyPr lIns="0" tIns="0" rIns="0" bIns="0">
            <a:spAutoFit/>
          </a:bodyPr>
          <a:lstStyle>
            <a:lvl1pPr>
              <a:defRPr sz="2000">
                <a:latin typeface="Arial"/>
                <a:cs typeface="Arial"/>
              </a:defRPr>
            </a:lvl1pPr>
            <a:lvl2pPr>
              <a:defRPr sz="1800">
                <a:latin typeface="Arial"/>
                <a:cs typeface="Arial"/>
              </a:defRPr>
            </a:lvl2pPr>
            <a:lvl3pPr>
              <a:defRPr sz="1600">
                <a:latin typeface="Arial"/>
                <a:cs typeface="Arial"/>
              </a:defRPr>
            </a:lvl3pPr>
            <a:lvl4pPr>
              <a:defRPr sz="1400">
                <a:latin typeface="Arial"/>
                <a:cs typeface="Arial"/>
              </a:defRPr>
            </a:lvl4pPr>
            <a:lvl5pPr>
              <a:defRPr sz="140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1"/>
          <p:cNvSpPr>
            <a:spLocks noGrp="1"/>
          </p:cNvSpPr>
          <p:nvPr>
            <p:ph type="dt" sz="half" idx="10"/>
          </p:nvPr>
        </p:nvSpPr>
        <p:spPr>
          <a:xfrm>
            <a:off x="609600" y="6356351"/>
            <a:ext cx="2844800" cy="365125"/>
          </a:xfrm>
          <a:prstGeom prst="rect">
            <a:avLst/>
          </a:prstGeom>
        </p:spPr>
        <p:txBody>
          <a:bodyPr/>
          <a:lstStyle/>
          <a:p>
            <a:fld id="{22D3ED6A-AF32-2143-8579-8C1FA3A63491}" type="datetime4">
              <a:rPr lang="en-US" smtClean="0"/>
              <a:t>December 5, 2019</a:t>
            </a:fld>
            <a:endParaRPr lang="en-US"/>
          </a:p>
        </p:txBody>
      </p:sp>
      <p:sp>
        <p:nvSpPr>
          <p:cNvPr id="5" name="Footer Placeholder 2"/>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3"/>
          <p:cNvSpPr>
            <a:spLocks noGrp="1"/>
          </p:cNvSpPr>
          <p:nvPr>
            <p:ph type="sldNum" sz="quarter" idx="12"/>
          </p:nvPr>
        </p:nvSpPr>
        <p:spPr>
          <a:xfrm>
            <a:off x="8737600" y="6356351"/>
            <a:ext cx="2844800" cy="365125"/>
          </a:xfrm>
          <a:prstGeom prst="rect">
            <a:avLst/>
          </a:prstGeom>
        </p:spPr>
        <p:txBody>
          <a:bodyPr/>
          <a:lstStyle/>
          <a:p>
            <a:fld id="{A505DBE7-0ACF-E348-BBE2-A615BCE1D797}" type="slidenum">
              <a:rPr lang="en-US" smtClean="0"/>
              <a:t>‹#›</a:t>
            </a:fld>
            <a:endParaRPr lang="en-US"/>
          </a:p>
        </p:txBody>
      </p:sp>
    </p:spTree>
    <p:extLst>
      <p:ext uri="{BB962C8B-B14F-4D97-AF65-F5344CB8AC3E}">
        <p14:creationId xmlns:p14="http://schemas.microsoft.com/office/powerpoint/2010/main" val="17758094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1-Line Title + Picture with Caption">
    <p:spTree>
      <p:nvGrpSpPr>
        <p:cNvPr id="1" name=""/>
        <p:cNvGrpSpPr/>
        <p:nvPr/>
      </p:nvGrpSpPr>
      <p:grpSpPr>
        <a:xfrm>
          <a:off x="0" y="0"/>
          <a:ext cx="0" cy="0"/>
          <a:chOff x="0" y="0"/>
          <a:chExt cx="0" cy="0"/>
        </a:xfrm>
      </p:grpSpPr>
      <p:sp>
        <p:nvSpPr>
          <p:cNvPr id="9" name="Rectangle 8"/>
          <p:cNvSpPr/>
          <p:nvPr userDrawn="1"/>
        </p:nvSpPr>
        <p:spPr>
          <a:xfrm>
            <a:off x="0" y="987552"/>
            <a:ext cx="12192000" cy="58704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n>
                <a:noFill/>
              </a:ln>
              <a:solidFill>
                <a:schemeClr val="bg1"/>
              </a:solidFill>
            </a:endParaRPr>
          </a:p>
        </p:txBody>
      </p:sp>
      <p:sp>
        <p:nvSpPr>
          <p:cNvPr id="2" name="Title 1"/>
          <p:cNvSpPr>
            <a:spLocks noGrp="1"/>
          </p:cNvSpPr>
          <p:nvPr userDrawn="1">
            <p:ph type="title"/>
          </p:nvPr>
        </p:nvSpPr>
        <p:spPr>
          <a:xfrm>
            <a:off x="609600" y="356614"/>
            <a:ext cx="8839200" cy="384721"/>
          </a:xfrm>
        </p:spPr>
        <p:txBody>
          <a:bodyPr lIns="0" tIns="0" rIns="0" bIns="0" anchor="t" anchorCtr="0">
            <a:spAutoFit/>
          </a:bodyPr>
          <a:lstStyle>
            <a:lvl1pPr algn="l">
              <a:defRPr sz="2500" b="1">
                <a:solidFill>
                  <a:srgbClr val="FFFFFF"/>
                </a:solidFill>
                <a:latin typeface="Arial"/>
                <a:cs typeface="Arial"/>
              </a:defRPr>
            </a:lvl1pPr>
          </a:lstStyle>
          <a:p>
            <a:r>
              <a:rPr lang="en-US" dirty="0"/>
              <a:t>Click to edit Master title style</a:t>
            </a:r>
          </a:p>
        </p:txBody>
      </p:sp>
      <p:sp>
        <p:nvSpPr>
          <p:cNvPr id="3" name="Picture Placeholder 2"/>
          <p:cNvSpPr>
            <a:spLocks noGrp="1"/>
          </p:cNvSpPr>
          <p:nvPr userDrawn="1">
            <p:ph type="pic" idx="1"/>
          </p:nvPr>
        </p:nvSpPr>
        <p:spPr>
          <a:xfrm>
            <a:off x="609600" y="3176200"/>
            <a:ext cx="10972800" cy="276999"/>
          </a:xfrm>
        </p:spPr>
        <p:txBody>
          <a:bodyPr lIns="0" tIns="0" rIns="0" bIns="0" anchor="ctr">
            <a:spAutoFit/>
          </a:bodyPr>
          <a:lstStyle>
            <a:lvl1pPr marL="0" indent="0" algn="ctr">
              <a:buNone/>
              <a:defRPr sz="1800" i="1">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userDrawn="1">
            <p:ph type="body" sz="half" idx="2"/>
          </p:nvPr>
        </p:nvSpPr>
        <p:spPr>
          <a:xfrm>
            <a:off x="609600" y="5486400"/>
            <a:ext cx="10972800" cy="215444"/>
          </a:xfrm>
        </p:spPr>
        <p:txBody>
          <a:bodyPr lIns="0" tIns="0" rIns="0" bIns="0">
            <a:spAutoFit/>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userDrawn="1">
            <p:ph type="dt" sz="half" idx="10"/>
          </p:nvPr>
        </p:nvSpPr>
        <p:spPr/>
        <p:txBody>
          <a:bodyPr lIns="0" tIns="0" rIns="0" bIns="0"/>
          <a:lstStyle>
            <a:lvl1pPr>
              <a:defRPr sz="900">
                <a:latin typeface="Arial"/>
                <a:cs typeface="Arial"/>
              </a:defRPr>
            </a:lvl1pPr>
          </a:lstStyle>
          <a:p>
            <a:fld id="{D3C40767-C724-B144-B5E2-42217A78B772}" type="datetime4">
              <a:rPr lang="en-US" smtClean="0"/>
              <a:t>December 5, 2019</a:t>
            </a:fld>
            <a:endParaRPr lang="en-US"/>
          </a:p>
        </p:txBody>
      </p:sp>
      <p:sp>
        <p:nvSpPr>
          <p:cNvPr id="6" name="Footer Placeholder 5"/>
          <p:cNvSpPr>
            <a:spLocks noGrp="1"/>
          </p:cNvSpPr>
          <p:nvPr userDrawn="1">
            <p:ph type="ftr" sz="quarter" idx="11"/>
          </p:nvPr>
        </p:nvSpPr>
        <p:spPr/>
        <p:txBody>
          <a:bodyPr lIns="0" tIns="0" rIns="0" bIns="0"/>
          <a:lstStyle>
            <a:lvl1pPr>
              <a:defRPr sz="900">
                <a:latin typeface="Arial"/>
                <a:cs typeface="Arial"/>
              </a:defRPr>
            </a:lvl1pPr>
          </a:lstStyle>
          <a:p>
            <a:endParaRPr lang="en-US"/>
          </a:p>
        </p:txBody>
      </p:sp>
      <p:sp>
        <p:nvSpPr>
          <p:cNvPr id="7" name="Slide Number Placeholder 6"/>
          <p:cNvSpPr>
            <a:spLocks noGrp="1"/>
          </p:cNvSpPr>
          <p:nvPr userDrawn="1">
            <p:ph type="sldNum" sz="quarter" idx="12"/>
          </p:nvPr>
        </p:nvSpPr>
        <p:spPr/>
        <p:txBody>
          <a:bodyPr lIns="0" tIns="0" rIns="0" bIns="0"/>
          <a:lstStyle>
            <a:lvl1pPr>
              <a:defRPr sz="900">
                <a:latin typeface="Arial"/>
                <a:cs typeface="Arial"/>
              </a:defRPr>
            </a:lvl1pPr>
          </a:lstStyle>
          <a:p>
            <a:fld id="{03722D57-58D6-9447-A6D5-A97F6C35A8F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Line Title + 2-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56613"/>
            <a:ext cx="8839200" cy="384721"/>
          </a:xfrm>
        </p:spPr>
        <p:txBody>
          <a:bodyPr lIns="0" tIns="0" rIns="0" bIns="0" anchor="t">
            <a:spAutoFit/>
          </a:bodyPr>
          <a:lstStyle>
            <a:lvl1pPr algn="l">
              <a:defRPr sz="2500" b="1">
                <a:solidFill>
                  <a:srgbClr val="D57500"/>
                </a:solidFill>
                <a:latin typeface="Arial"/>
                <a:cs typeface="Arial"/>
              </a:defRPr>
            </a:lvl1pPr>
          </a:lstStyle>
          <a:p>
            <a:r>
              <a:rPr lang="en-US" dirty="0"/>
              <a:t>Click to edit Master title style</a:t>
            </a:r>
          </a:p>
        </p:txBody>
      </p:sp>
      <p:sp>
        <p:nvSpPr>
          <p:cNvPr id="3" name="Content Placeholder 2"/>
          <p:cNvSpPr>
            <a:spLocks noGrp="1"/>
          </p:cNvSpPr>
          <p:nvPr>
            <p:ph sz="half" idx="1"/>
          </p:nvPr>
        </p:nvSpPr>
        <p:spPr>
          <a:xfrm>
            <a:off x="609600" y="1828799"/>
            <a:ext cx="5181600" cy="1452705"/>
          </a:xfrm>
        </p:spPr>
        <p:txBody>
          <a:bodyPr lIns="0" tIns="0" rIns="0" bIns="0">
            <a:spAutoFit/>
          </a:bodyPr>
          <a:lstStyle>
            <a:lvl1pPr>
              <a:defRPr sz="2000">
                <a:latin typeface="Arial"/>
                <a:cs typeface="Arial"/>
              </a:defRPr>
            </a:lvl1pPr>
            <a:lvl2pPr>
              <a:defRPr sz="1800">
                <a:latin typeface="Arial"/>
                <a:cs typeface="Arial"/>
              </a:defRPr>
            </a:lvl2pPr>
            <a:lvl3pPr>
              <a:defRPr sz="1600">
                <a:latin typeface="Arial"/>
                <a:cs typeface="Arial"/>
              </a:defRPr>
            </a:lvl3pPr>
            <a:lvl4pPr>
              <a:defRPr sz="1400">
                <a:latin typeface="Arial"/>
                <a:cs typeface="Arial"/>
              </a:defRPr>
            </a:lvl4pPr>
            <a:lvl5pPr>
              <a:defRPr sz="1400">
                <a:latin typeface="Arial"/>
                <a:cs typeface="Aria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400800" y="1828799"/>
            <a:ext cx="5181600" cy="1452705"/>
          </a:xfrm>
        </p:spPr>
        <p:txBody>
          <a:bodyPr lIns="0" tIns="0" bIns="0">
            <a:spAutoFit/>
          </a:bodyPr>
          <a:lstStyle>
            <a:lvl1pPr>
              <a:defRPr sz="2000">
                <a:latin typeface="Arial"/>
                <a:cs typeface="Arial"/>
              </a:defRPr>
            </a:lvl1pPr>
            <a:lvl2pPr>
              <a:defRPr sz="1800">
                <a:latin typeface="Arial"/>
                <a:cs typeface="Arial"/>
              </a:defRPr>
            </a:lvl2pPr>
            <a:lvl3pPr>
              <a:defRPr sz="1600">
                <a:latin typeface="Arial"/>
                <a:cs typeface="Arial"/>
              </a:defRPr>
            </a:lvl3pPr>
            <a:lvl4pPr>
              <a:defRPr sz="1400">
                <a:latin typeface="Arial"/>
                <a:cs typeface="Arial"/>
              </a:defRPr>
            </a:lvl4pPr>
            <a:lvl5pPr>
              <a:defRPr sz="1400">
                <a:latin typeface="Arial"/>
                <a:cs typeface="Aria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1"/>
          <p:cNvSpPr>
            <a:spLocks noGrp="1"/>
          </p:cNvSpPr>
          <p:nvPr>
            <p:ph type="dt" sz="half" idx="10"/>
          </p:nvPr>
        </p:nvSpPr>
        <p:spPr>
          <a:xfrm>
            <a:off x="609600" y="6356351"/>
            <a:ext cx="2844800" cy="365125"/>
          </a:xfrm>
          <a:prstGeom prst="rect">
            <a:avLst/>
          </a:prstGeom>
        </p:spPr>
        <p:txBody>
          <a:bodyPr/>
          <a:lstStyle/>
          <a:p>
            <a:fld id="{DA5E5567-F82B-8343-9977-CC67B775D68A}" type="datetime4">
              <a:rPr lang="en-US" smtClean="0"/>
              <a:t>December 5, 2019</a:t>
            </a:fld>
            <a:endParaRPr lang="en-US"/>
          </a:p>
        </p:txBody>
      </p:sp>
      <p:sp>
        <p:nvSpPr>
          <p:cNvPr id="6" name="Footer Placeholder 2"/>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3"/>
          <p:cNvSpPr>
            <a:spLocks noGrp="1"/>
          </p:cNvSpPr>
          <p:nvPr>
            <p:ph type="sldNum" sz="quarter" idx="12"/>
          </p:nvPr>
        </p:nvSpPr>
        <p:spPr>
          <a:xfrm>
            <a:off x="8737600" y="6356351"/>
            <a:ext cx="2844800" cy="365125"/>
          </a:xfrm>
          <a:prstGeom prst="rect">
            <a:avLst/>
          </a:prstGeom>
        </p:spPr>
        <p:txBody>
          <a:bodyPr/>
          <a:lstStyle/>
          <a:p>
            <a:fld id="{A505DBE7-0ACF-E348-BBE2-A615BCE1D797}" type="slidenum">
              <a:rPr lang="en-US" smtClean="0"/>
              <a:t>‹#›</a:t>
            </a:fld>
            <a:endParaRPr lang="en-US"/>
          </a:p>
        </p:txBody>
      </p:sp>
    </p:spTree>
    <p:extLst>
      <p:ext uri="{BB962C8B-B14F-4D97-AF65-F5344CB8AC3E}">
        <p14:creationId xmlns:p14="http://schemas.microsoft.com/office/powerpoint/2010/main" val="14775845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Line Title + 2-Column 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356613"/>
            <a:ext cx="8839200" cy="384721"/>
          </a:xfrm>
        </p:spPr>
        <p:txBody>
          <a:bodyPr lIns="0" tIns="0" rIns="0" bIns="0" anchor="t">
            <a:spAutoFit/>
          </a:bodyPr>
          <a:lstStyle>
            <a:lvl1pPr algn="l">
              <a:defRPr sz="2500" b="1">
                <a:solidFill>
                  <a:srgbClr val="D57500"/>
                </a:solidFill>
                <a:latin typeface="Arial"/>
                <a:cs typeface="Arial"/>
              </a:defRPr>
            </a:lvl1pPr>
          </a:lstStyle>
          <a:p>
            <a:r>
              <a:rPr lang="en-US" dirty="0"/>
              <a:t>Click to edit Master title style</a:t>
            </a:r>
          </a:p>
        </p:txBody>
      </p:sp>
      <p:sp>
        <p:nvSpPr>
          <p:cNvPr id="3" name="Date Placeholder 1"/>
          <p:cNvSpPr>
            <a:spLocks noGrp="1"/>
          </p:cNvSpPr>
          <p:nvPr>
            <p:ph type="dt" sz="half" idx="10"/>
          </p:nvPr>
        </p:nvSpPr>
        <p:spPr>
          <a:xfrm>
            <a:off x="609600" y="6356351"/>
            <a:ext cx="2844800" cy="365125"/>
          </a:xfrm>
          <a:prstGeom prst="rect">
            <a:avLst/>
          </a:prstGeom>
        </p:spPr>
        <p:txBody>
          <a:bodyPr/>
          <a:lstStyle/>
          <a:p>
            <a:fld id="{D3AFF9BB-A143-C145-BA9C-30105BB17E36}" type="datetime4">
              <a:rPr lang="en-US" smtClean="0"/>
              <a:t>December 5, 2019</a:t>
            </a:fld>
            <a:endParaRPr lang="en-US"/>
          </a:p>
        </p:txBody>
      </p:sp>
      <p:sp>
        <p:nvSpPr>
          <p:cNvPr id="4" name="Footer Placeholder 2"/>
          <p:cNvSpPr>
            <a:spLocks noGrp="1"/>
          </p:cNvSpPr>
          <p:nvPr>
            <p:ph type="ftr" sz="quarter" idx="11"/>
          </p:nvPr>
        </p:nvSpPr>
        <p:spPr>
          <a:xfrm>
            <a:off x="4165600" y="6356351"/>
            <a:ext cx="3860800" cy="365125"/>
          </a:xfrm>
          <a:prstGeom prst="rect">
            <a:avLst/>
          </a:prstGeom>
        </p:spPr>
        <p:txBody>
          <a:bodyPr/>
          <a:lstStyle/>
          <a:p>
            <a:endParaRPr lang="en-US"/>
          </a:p>
        </p:txBody>
      </p:sp>
      <p:sp>
        <p:nvSpPr>
          <p:cNvPr id="5" name="Slide Number Placeholder 3"/>
          <p:cNvSpPr>
            <a:spLocks noGrp="1"/>
          </p:cNvSpPr>
          <p:nvPr>
            <p:ph type="sldNum" sz="quarter" idx="12"/>
          </p:nvPr>
        </p:nvSpPr>
        <p:spPr>
          <a:xfrm>
            <a:off x="8737600" y="6356351"/>
            <a:ext cx="2844800" cy="365125"/>
          </a:xfrm>
          <a:prstGeom prst="rect">
            <a:avLst/>
          </a:prstGeom>
        </p:spPr>
        <p:txBody>
          <a:bodyPr/>
          <a:lstStyle/>
          <a:p>
            <a:fld id="{A505DBE7-0ACF-E348-BBE2-A615BCE1D797}" type="slidenum">
              <a:rPr lang="en-US" smtClean="0"/>
              <a:t>‹#›</a:t>
            </a:fld>
            <a:endParaRPr lang="en-US"/>
          </a:p>
        </p:txBody>
      </p:sp>
      <p:sp>
        <p:nvSpPr>
          <p:cNvPr id="6" name="Text Placeholder 2"/>
          <p:cNvSpPr>
            <a:spLocks noGrp="1"/>
          </p:cNvSpPr>
          <p:nvPr>
            <p:ph type="body" idx="1"/>
          </p:nvPr>
        </p:nvSpPr>
        <p:spPr>
          <a:xfrm>
            <a:off x="609600" y="1828800"/>
            <a:ext cx="5181600" cy="307777"/>
          </a:xfrm>
        </p:spPr>
        <p:txBody>
          <a:bodyPr lIns="0" tIns="0" rIns="0" bIns="0" anchor="t">
            <a:spAutoFit/>
          </a:bodyPr>
          <a:lstStyle>
            <a:lvl1pPr marL="0" indent="0">
              <a:buNone/>
              <a:defRPr sz="2000" b="1">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7" name="Content Placeholder 3"/>
          <p:cNvSpPr>
            <a:spLocks noGrp="1"/>
          </p:cNvSpPr>
          <p:nvPr>
            <p:ph sz="half" idx="2"/>
          </p:nvPr>
        </p:nvSpPr>
        <p:spPr>
          <a:xfrm>
            <a:off x="609600" y="2514599"/>
            <a:ext cx="5181600" cy="1452705"/>
          </a:xfrm>
        </p:spPr>
        <p:txBody>
          <a:bodyPr lIns="0" tIns="0" rIns="0" bIns="0">
            <a:spAutoFit/>
          </a:bodyPr>
          <a:lstStyle>
            <a:lvl1pPr>
              <a:defRPr sz="2000">
                <a:latin typeface="Arial"/>
                <a:cs typeface="Arial"/>
              </a:defRPr>
            </a:lvl1pPr>
            <a:lvl2pPr>
              <a:defRPr sz="1800">
                <a:latin typeface="Arial"/>
                <a:cs typeface="Arial"/>
              </a:defRPr>
            </a:lvl2pPr>
            <a:lvl3pPr>
              <a:defRPr sz="1600">
                <a:latin typeface="Arial"/>
                <a:cs typeface="Arial"/>
              </a:defRPr>
            </a:lvl3pPr>
            <a:lvl4pPr>
              <a:defRPr sz="1400">
                <a:latin typeface="Arial"/>
                <a:cs typeface="Arial"/>
              </a:defRPr>
            </a:lvl4pPr>
            <a:lvl5pPr>
              <a:defRPr sz="1400">
                <a:latin typeface="Arial"/>
                <a:cs typeface="Aria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4"/>
          <p:cNvSpPr>
            <a:spLocks noGrp="1"/>
          </p:cNvSpPr>
          <p:nvPr>
            <p:ph type="body" sz="quarter" idx="3"/>
          </p:nvPr>
        </p:nvSpPr>
        <p:spPr>
          <a:xfrm>
            <a:off x="6400800" y="1828799"/>
            <a:ext cx="5181600" cy="307777"/>
          </a:xfrm>
        </p:spPr>
        <p:txBody>
          <a:bodyPr lIns="0" tIns="0" rIns="0" bIns="0" anchor="t">
            <a:spAutoFit/>
          </a:bodyPr>
          <a:lstStyle>
            <a:lvl1pPr marL="0" indent="0">
              <a:buNone/>
              <a:defRPr sz="2000" b="1">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9" name="Content Placeholder 5"/>
          <p:cNvSpPr>
            <a:spLocks noGrp="1"/>
          </p:cNvSpPr>
          <p:nvPr>
            <p:ph sz="quarter" idx="4"/>
          </p:nvPr>
        </p:nvSpPr>
        <p:spPr>
          <a:xfrm>
            <a:off x="6400800" y="2514599"/>
            <a:ext cx="5181600" cy="1452705"/>
          </a:xfrm>
        </p:spPr>
        <p:txBody>
          <a:bodyPr lIns="0" tIns="0" rIns="0" bIns="0">
            <a:spAutoFit/>
          </a:bodyPr>
          <a:lstStyle>
            <a:lvl1pPr>
              <a:defRPr sz="2000">
                <a:latin typeface="Arial"/>
                <a:cs typeface="Arial"/>
              </a:defRPr>
            </a:lvl1pPr>
            <a:lvl2pPr>
              <a:defRPr sz="1800">
                <a:latin typeface="Arial"/>
                <a:cs typeface="Arial"/>
              </a:defRPr>
            </a:lvl2pPr>
            <a:lvl3pPr>
              <a:defRPr sz="1600">
                <a:latin typeface="Arial"/>
                <a:cs typeface="Arial"/>
              </a:defRPr>
            </a:lvl3pPr>
            <a:lvl4pPr>
              <a:defRPr sz="1400">
                <a:latin typeface="Arial"/>
                <a:cs typeface="Arial"/>
              </a:defRPr>
            </a:lvl4pPr>
            <a:lvl5pPr>
              <a:defRPr sz="1400">
                <a:latin typeface="Arial"/>
                <a:cs typeface="Aria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377429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1-Line Title Only">
    <p:spTree>
      <p:nvGrpSpPr>
        <p:cNvPr id="1" name=""/>
        <p:cNvGrpSpPr/>
        <p:nvPr/>
      </p:nvGrpSpPr>
      <p:grpSpPr>
        <a:xfrm>
          <a:off x="0" y="0"/>
          <a:ext cx="0" cy="0"/>
          <a:chOff x="0" y="0"/>
          <a:chExt cx="0" cy="0"/>
        </a:xfrm>
      </p:grpSpPr>
      <p:sp>
        <p:nvSpPr>
          <p:cNvPr id="8" name="Rectangle 7"/>
          <p:cNvSpPr/>
          <p:nvPr userDrawn="1"/>
        </p:nvSpPr>
        <p:spPr>
          <a:xfrm>
            <a:off x="0" y="987552"/>
            <a:ext cx="12192000" cy="58704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n>
                <a:noFill/>
              </a:ln>
              <a:solidFill>
                <a:schemeClr val="bg1"/>
              </a:solidFill>
            </a:endParaRPr>
          </a:p>
        </p:txBody>
      </p:sp>
      <p:sp>
        <p:nvSpPr>
          <p:cNvPr id="2" name="Title 1"/>
          <p:cNvSpPr>
            <a:spLocks noGrp="1"/>
          </p:cNvSpPr>
          <p:nvPr userDrawn="1">
            <p:ph type="title"/>
          </p:nvPr>
        </p:nvSpPr>
        <p:spPr>
          <a:xfrm>
            <a:off x="609600" y="356614"/>
            <a:ext cx="8839200" cy="384721"/>
          </a:xfrm>
        </p:spPr>
        <p:txBody>
          <a:bodyPr lIns="0" tIns="0" rIns="0" bIns="0" anchor="t">
            <a:spAutoFit/>
          </a:bodyPr>
          <a:lstStyle>
            <a:lvl1pPr algn="l">
              <a:defRPr sz="2500" b="1">
                <a:solidFill>
                  <a:srgbClr val="FFFFFF"/>
                </a:solidFill>
                <a:latin typeface="Arial"/>
                <a:cs typeface="Arial"/>
              </a:defRPr>
            </a:lvl1pPr>
          </a:lstStyle>
          <a:p>
            <a:r>
              <a:rPr lang="en-US" dirty="0"/>
              <a:t>Click to edit Master title style</a:t>
            </a:r>
          </a:p>
        </p:txBody>
      </p:sp>
      <p:sp>
        <p:nvSpPr>
          <p:cNvPr id="3" name="Date Placeholder 2"/>
          <p:cNvSpPr>
            <a:spLocks noGrp="1"/>
          </p:cNvSpPr>
          <p:nvPr userDrawn="1">
            <p:ph type="dt" sz="half" idx="10"/>
          </p:nvPr>
        </p:nvSpPr>
        <p:spPr/>
        <p:txBody>
          <a:bodyPr lIns="0" tIns="0" rIns="0" bIns="0"/>
          <a:lstStyle>
            <a:lvl1pPr>
              <a:defRPr sz="900">
                <a:latin typeface="Arial"/>
                <a:cs typeface="Arial"/>
              </a:defRPr>
            </a:lvl1pPr>
          </a:lstStyle>
          <a:p>
            <a:fld id="{BD363373-6C73-B64D-B353-B00504264C42}" type="datetime4">
              <a:rPr lang="en-US" smtClean="0"/>
              <a:t>December 5, 2019</a:t>
            </a:fld>
            <a:endParaRPr lang="en-US"/>
          </a:p>
        </p:txBody>
      </p:sp>
      <p:sp>
        <p:nvSpPr>
          <p:cNvPr id="4" name="Footer Placeholder 3"/>
          <p:cNvSpPr>
            <a:spLocks noGrp="1"/>
          </p:cNvSpPr>
          <p:nvPr userDrawn="1">
            <p:ph type="ftr" sz="quarter" idx="11"/>
          </p:nvPr>
        </p:nvSpPr>
        <p:spPr/>
        <p:txBody>
          <a:bodyPr lIns="0" tIns="0" rIns="0" bIns="0"/>
          <a:lstStyle>
            <a:lvl1pPr>
              <a:defRPr sz="900">
                <a:latin typeface="Arial"/>
                <a:cs typeface="Arial"/>
              </a:defRPr>
            </a:lvl1pPr>
          </a:lstStyle>
          <a:p>
            <a:endParaRPr lang="en-US"/>
          </a:p>
        </p:txBody>
      </p:sp>
      <p:sp>
        <p:nvSpPr>
          <p:cNvPr id="5" name="Slide Number Placeholder 4"/>
          <p:cNvSpPr>
            <a:spLocks noGrp="1"/>
          </p:cNvSpPr>
          <p:nvPr userDrawn="1">
            <p:ph type="sldNum" sz="quarter" idx="12"/>
          </p:nvPr>
        </p:nvSpPr>
        <p:spPr/>
        <p:txBody>
          <a:bodyPr lIns="0" tIns="0" rIns="0" bIns="0"/>
          <a:lstStyle>
            <a:lvl1pPr>
              <a:defRPr sz="900">
                <a:latin typeface="Arial"/>
                <a:cs typeface="Arial"/>
              </a:defRPr>
            </a:lvl1pPr>
          </a:lstStyle>
          <a:p>
            <a:fld id="{03722D57-58D6-9447-A6D5-A97F6C35A8F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Line Title + Content">
    <p:spTree>
      <p:nvGrpSpPr>
        <p:cNvPr id="1" name=""/>
        <p:cNvGrpSpPr/>
        <p:nvPr/>
      </p:nvGrpSpPr>
      <p:grpSpPr>
        <a:xfrm>
          <a:off x="0" y="0"/>
          <a:ext cx="0" cy="0"/>
          <a:chOff x="0" y="0"/>
          <a:chExt cx="0" cy="0"/>
        </a:xfrm>
      </p:grpSpPr>
      <p:sp>
        <p:nvSpPr>
          <p:cNvPr id="12" name="Rectangle 11"/>
          <p:cNvSpPr/>
          <p:nvPr userDrawn="1"/>
        </p:nvSpPr>
        <p:spPr>
          <a:xfrm>
            <a:off x="0" y="1371600"/>
            <a:ext cx="12192000" cy="5486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n>
                <a:noFill/>
              </a:ln>
              <a:solidFill>
                <a:schemeClr val="bg1"/>
              </a:solidFill>
            </a:endParaRPr>
          </a:p>
        </p:txBody>
      </p:sp>
      <p:sp>
        <p:nvSpPr>
          <p:cNvPr id="2" name="Title 1"/>
          <p:cNvSpPr>
            <a:spLocks noGrp="1"/>
          </p:cNvSpPr>
          <p:nvPr userDrawn="1">
            <p:ph type="title"/>
          </p:nvPr>
        </p:nvSpPr>
        <p:spPr>
          <a:xfrm>
            <a:off x="609600" y="356614"/>
            <a:ext cx="8839200" cy="384721"/>
          </a:xfrm>
        </p:spPr>
        <p:txBody>
          <a:bodyPr lIns="0" tIns="0" rIns="0" bIns="0" anchor="t" anchorCtr="0">
            <a:spAutoFit/>
          </a:bodyPr>
          <a:lstStyle>
            <a:lvl1pPr algn="l">
              <a:defRPr sz="2500" b="1">
                <a:solidFill>
                  <a:srgbClr val="FFFFFF"/>
                </a:solidFill>
                <a:latin typeface="Arial"/>
                <a:cs typeface="Arial"/>
              </a:defRPr>
            </a:lvl1pPr>
          </a:lstStyle>
          <a:p>
            <a:r>
              <a:rPr lang="en-US" dirty="0"/>
              <a:t>Click to edit Master title style</a:t>
            </a:r>
          </a:p>
        </p:txBody>
      </p:sp>
      <p:sp>
        <p:nvSpPr>
          <p:cNvPr id="9" name="Date Placeholder 8"/>
          <p:cNvSpPr>
            <a:spLocks noGrp="1"/>
          </p:cNvSpPr>
          <p:nvPr userDrawn="1">
            <p:ph type="dt" sz="half" idx="10"/>
          </p:nvPr>
        </p:nvSpPr>
        <p:spPr/>
        <p:txBody>
          <a:bodyPr lIns="0" tIns="0" rIns="0" bIns="0"/>
          <a:lstStyle>
            <a:lvl1pPr>
              <a:defRPr sz="900">
                <a:latin typeface="Arial"/>
                <a:cs typeface="Arial"/>
              </a:defRPr>
            </a:lvl1pPr>
          </a:lstStyle>
          <a:p>
            <a:fld id="{EE3945E2-0F4C-8E4F-A08F-59EFE1DE6CC1}" type="datetime4">
              <a:rPr lang="en-US" smtClean="0"/>
              <a:t>December 5, 2019</a:t>
            </a:fld>
            <a:endParaRPr lang="en-US" dirty="0"/>
          </a:p>
        </p:txBody>
      </p:sp>
      <p:sp>
        <p:nvSpPr>
          <p:cNvPr id="10" name="Slide Number Placeholder 9"/>
          <p:cNvSpPr>
            <a:spLocks noGrp="1"/>
          </p:cNvSpPr>
          <p:nvPr userDrawn="1">
            <p:ph type="sldNum" sz="quarter" idx="11"/>
          </p:nvPr>
        </p:nvSpPr>
        <p:spPr/>
        <p:txBody>
          <a:bodyPr lIns="0" tIns="0" rIns="0" bIns="0"/>
          <a:lstStyle>
            <a:lvl1pPr>
              <a:defRPr sz="900">
                <a:latin typeface="Arial"/>
                <a:cs typeface="Arial"/>
              </a:defRPr>
            </a:lvl1pPr>
          </a:lstStyle>
          <a:p>
            <a:fld id="{03722D57-58D6-9447-A6D5-A97F6C35A8FB}" type="slidenum">
              <a:rPr lang="en-US" smtClean="0"/>
              <a:pPr/>
              <a:t>‹#›</a:t>
            </a:fld>
            <a:endParaRPr lang="en-US"/>
          </a:p>
        </p:txBody>
      </p:sp>
      <p:sp>
        <p:nvSpPr>
          <p:cNvPr id="11" name="Footer Placeholder 10"/>
          <p:cNvSpPr>
            <a:spLocks noGrp="1"/>
          </p:cNvSpPr>
          <p:nvPr userDrawn="1">
            <p:ph type="ftr" sz="quarter" idx="12"/>
          </p:nvPr>
        </p:nvSpPr>
        <p:spPr/>
        <p:txBody>
          <a:bodyPr lIns="0" tIns="0" rIns="0" bIns="0"/>
          <a:lstStyle>
            <a:lvl1pPr>
              <a:defRPr sz="900">
                <a:latin typeface="Arial"/>
                <a:cs typeface="Arial"/>
              </a:defRPr>
            </a:lvl1pPr>
          </a:lstStyle>
          <a:p>
            <a:endParaRPr lang="en-US"/>
          </a:p>
        </p:txBody>
      </p:sp>
      <p:sp>
        <p:nvSpPr>
          <p:cNvPr id="8" name="Content Placeholder 2"/>
          <p:cNvSpPr>
            <a:spLocks noGrp="1"/>
          </p:cNvSpPr>
          <p:nvPr>
            <p:ph idx="13"/>
          </p:nvPr>
        </p:nvSpPr>
        <p:spPr>
          <a:xfrm>
            <a:off x="609600" y="1828800"/>
            <a:ext cx="10972800" cy="1452705"/>
          </a:xfrm>
        </p:spPr>
        <p:txBody>
          <a:bodyPr lIns="0" tIns="0" rIns="0" bIns="0">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vl6pPr marL="2286000" indent="0">
              <a:buNone/>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Line Title + 2-Column Content">
    <p:spTree>
      <p:nvGrpSpPr>
        <p:cNvPr id="1" name=""/>
        <p:cNvGrpSpPr/>
        <p:nvPr/>
      </p:nvGrpSpPr>
      <p:grpSpPr>
        <a:xfrm>
          <a:off x="0" y="0"/>
          <a:ext cx="0" cy="0"/>
          <a:chOff x="0" y="0"/>
          <a:chExt cx="0" cy="0"/>
        </a:xfrm>
      </p:grpSpPr>
      <p:sp>
        <p:nvSpPr>
          <p:cNvPr id="9" name="Rectangle 8"/>
          <p:cNvSpPr/>
          <p:nvPr userDrawn="1"/>
        </p:nvSpPr>
        <p:spPr>
          <a:xfrm>
            <a:off x="0" y="1371600"/>
            <a:ext cx="12192000" cy="5486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n>
                <a:noFill/>
              </a:ln>
              <a:solidFill>
                <a:schemeClr val="bg1"/>
              </a:solidFill>
            </a:endParaRPr>
          </a:p>
        </p:txBody>
      </p:sp>
      <p:sp>
        <p:nvSpPr>
          <p:cNvPr id="2" name="Title 1"/>
          <p:cNvSpPr>
            <a:spLocks noGrp="1"/>
          </p:cNvSpPr>
          <p:nvPr userDrawn="1">
            <p:ph type="title"/>
          </p:nvPr>
        </p:nvSpPr>
        <p:spPr>
          <a:xfrm>
            <a:off x="609600" y="356614"/>
            <a:ext cx="8839200" cy="384721"/>
          </a:xfrm>
        </p:spPr>
        <p:txBody>
          <a:bodyPr lIns="0" tIns="0" rIns="0" bIns="0" anchor="t">
            <a:spAutoFit/>
          </a:bodyPr>
          <a:lstStyle>
            <a:lvl1pPr algn="l">
              <a:defRPr sz="2500" b="1">
                <a:solidFill>
                  <a:srgbClr val="FFFFFF"/>
                </a:solidFill>
                <a:latin typeface="Arial"/>
                <a:cs typeface="Arial"/>
              </a:defRPr>
            </a:lvl1pPr>
          </a:lstStyle>
          <a:p>
            <a:r>
              <a:rPr lang="en-US" dirty="0"/>
              <a:t>Click to edit Master title style</a:t>
            </a:r>
          </a:p>
        </p:txBody>
      </p:sp>
      <p:sp>
        <p:nvSpPr>
          <p:cNvPr id="5" name="Date Placeholder 4"/>
          <p:cNvSpPr>
            <a:spLocks noGrp="1"/>
          </p:cNvSpPr>
          <p:nvPr userDrawn="1">
            <p:ph type="dt" sz="half" idx="10"/>
          </p:nvPr>
        </p:nvSpPr>
        <p:spPr/>
        <p:txBody>
          <a:bodyPr lIns="0" tIns="0" rIns="0" bIns="0"/>
          <a:lstStyle>
            <a:lvl1pPr>
              <a:defRPr sz="900">
                <a:latin typeface="Arial"/>
                <a:cs typeface="Arial"/>
              </a:defRPr>
            </a:lvl1pPr>
          </a:lstStyle>
          <a:p>
            <a:fld id="{DAF1735B-FC44-9743-8CA2-7C692053B2A7}" type="datetime4">
              <a:rPr lang="en-US" smtClean="0"/>
              <a:t>December 5, 2019</a:t>
            </a:fld>
            <a:endParaRPr lang="en-US"/>
          </a:p>
        </p:txBody>
      </p:sp>
      <p:sp>
        <p:nvSpPr>
          <p:cNvPr id="6" name="Footer Placeholder 5"/>
          <p:cNvSpPr>
            <a:spLocks noGrp="1"/>
          </p:cNvSpPr>
          <p:nvPr userDrawn="1">
            <p:ph type="ftr" sz="quarter" idx="11"/>
          </p:nvPr>
        </p:nvSpPr>
        <p:spPr/>
        <p:txBody>
          <a:bodyPr lIns="0" tIns="0" rIns="0" bIns="0"/>
          <a:lstStyle>
            <a:lvl1pPr>
              <a:defRPr sz="900">
                <a:latin typeface="Arial"/>
                <a:cs typeface="Arial"/>
              </a:defRPr>
            </a:lvl1pPr>
          </a:lstStyle>
          <a:p>
            <a:endParaRPr lang="en-US" dirty="0"/>
          </a:p>
        </p:txBody>
      </p:sp>
      <p:sp>
        <p:nvSpPr>
          <p:cNvPr id="7" name="Slide Number Placeholder 6"/>
          <p:cNvSpPr>
            <a:spLocks noGrp="1"/>
          </p:cNvSpPr>
          <p:nvPr userDrawn="1">
            <p:ph type="sldNum" sz="quarter" idx="12"/>
          </p:nvPr>
        </p:nvSpPr>
        <p:spPr/>
        <p:txBody>
          <a:bodyPr lIns="0" tIns="0" rIns="0" bIns="0"/>
          <a:lstStyle>
            <a:lvl1pPr>
              <a:defRPr sz="900">
                <a:latin typeface="Arial"/>
                <a:cs typeface="Arial"/>
              </a:defRPr>
            </a:lvl1pPr>
          </a:lstStyle>
          <a:p>
            <a:fld id="{03722D57-58D6-9447-A6D5-A97F6C35A8FB}" type="slidenum">
              <a:rPr lang="en-US" smtClean="0"/>
              <a:pPr/>
              <a:t>‹#›</a:t>
            </a:fld>
            <a:endParaRPr lang="en-US"/>
          </a:p>
        </p:txBody>
      </p:sp>
      <p:sp>
        <p:nvSpPr>
          <p:cNvPr id="10" name="Content Placeholder 2"/>
          <p:cNvSpPr>
            <a:spLocks noGrp="1"/>
          </p:cNvSpPr>
          <p:nvPr>
            <p:ph sz="half" idx="13"/>
          </p:nvPr>
        </p:nvSpPr>
        <p:spPr>
          <a:xfrm>
            <a:off x="609600" y="1830027"/>
            <a:ext cx="5181600" cy="1452705"/>
          </a:xfrm>
        </p:spPr>
        <p:txBody>
          <a:bodyPr lIns="0" tIns="0" rIns="0" bIns="0">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sz="half" idx="14"/>
          </p:nvPr>
        </p:nvSpPr>
        <p:spPr>
          <a:xfrm>
            <a:off x="6400800" y="1830030"/>
            <a:ext cx="5181600" cy="1452705"/>
          </a:xfrm>
        </p:spPr>
        <p:txBody>
          <a:bodyPr lIns="0" tIns="0" rIns="0" bIns="0">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Line Title + 2-Column Comparison">
    <p:spTree>
      <p:nvGrpSpPr>
        <p:cNvPr id="1" name=""/>
        <p:cNvGrpSpPr/>
        <p:nvPr/>
      </p:nvGrpSpPr>
      <p:grpSpPr>
        <a:xfrm>
          <a:off x="0" y="0"/>
          <a:ext cx="0" cy="0"/>
          <a:chOff x="0" y="0"/>
          <a:chExt cx="0" cy="0"/>
        </a:xfrm>
      </p:grpSpPr>
      <p:sp>
        <p:nvSpPr>
          <p:cNvPr id="11" name="Rectangle 10"/>
          <p:cNvSpPr/>
          <p:nvPr userDrawn="1"/>
        </p:nvSpPr>
        <p:spPr>
          <a:xfrm>
            <a:off x="0" y="1371600"/>
            <a:ext cx="12192000" cy="5486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n>
                <a:noFill/>
              </a:ln>
              <a:solidFill>
                <a:schemeClr val="bg1"/>
              </a:solidFill>
            </a:endParaRPr>
          </a:p>
        </p:txBody>
      </p:sp>
      <p:sp>
        <p:nvSpPr>
          <p:cNvPr id="2" name="Title 1"/>
          <p:cNvSpPr>
            <a:spLocks noGrp="1"/>
          </p:cNvSpPr>
          <p:nvPr userDrawn="1">
            <p:ph type="title"/>
          </p:nvPr>
        </p:nvSpPr>
        <p:spPr>
          <a:xfrm>
            <a:off x="609600" y="356614"/>
            <a:ext cx="8839200" cy="384721"/>
          </a:xfrm>
        </p:spPr>
        <p:txBody>
          <a:bodyPr lIns="0" tIns="0" rIns="0" bIns="0" anchor="t">
            <a:spAutoFit/>
          </a:bodyPr>
          <a:lstStyle>
            <a:lvl1pPr algn="l">
              <a:defRPr sz="2500" b="1">
                <a:solidFill>
                  <a:srgbClr val="FFFFFF"/>
                </a:solidFill>
                <a:latin typeface="Arial"/>
                <a:cs typeface="Arial"/>
              </a:defRPr>
            </a:lvl1pPr>
          </a:lstStyle>
          <a:p>
            <a:r>
              <a:rPr lang="en-US" dirty="0"/>
              <a:t>Click to edit Master title style</a:t>
            </a:r>
          </a:p>
        </p:txBody>
      </p:sp>
      <p:sp>
        <p:nvSpPr>
          <p:cNvPr id="3" name="Text Placeholder 2"/>
          <p:cNvSpPr>
            <a:spLocks noGrp="1"/>
          </p:cNvSpPr>
          <p:nvPr userDrawn="1">
            <p:ph type="body" idx="1"/>
          </p:nvPr>
        </p:nvSpPr>
        <p:spPr>
          <a:xfrm>
            <a:off x="609600" y="1828800"/>
            <a:ext cx="5181600" cy="307777"/>
          </a:xfrm>
        </p:spPr>
        <p:txBody>
          <a:bodyPr lIns="0" tIns="0" rIns="0" bIns="0" anchor="t">
            <a:spAutoFit/>
          </a:bodyPr>
          <a:lstStyle>
            <a:lvl1pPr marL="0" indent="0">
              <a:buNone/>
              <a:defRPr sz="2000" b="1">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userDrawn="1">
            <p:ph type="body" sz="quarter" idx="3"/>
          </p:nvPr>
        </p:nvSpPr>
        <p:spPr>
          <a:xfrm>
            <a:off x="6400800" y="1828799"/>
            <a:ext cx="5181600" cy="307777"/>
          </a:xfrm>
        </p:spPr>
        <p:txBody>
          <a:bodyPr lIns="0" tIns="0" rIns="0" bIns="0" anchor="t">
            <a:spAutoFit/>
          </a:bodyPr>
          <a:lstStyle>
            <a:lvl1pPr marL="0" indent="0">
              <a:buNone/>
              <a:defRPr sz="2000" b="1">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7" name="Date Placeholder 6"/>
          <p:cNvSpPr>
            <a:spLocks noGrp="1"/>
          </p:cNvSpPr>
          <p:nvPr userDrawn="1">
            <p:ph type="dt" sz="half" idx="10"/>
          </p:nvPr>
        </p:nvSpPr>
        <p:spPr/>
        <p:txBody>
          <a:bodyPr lIns="0" tIns="0" rIns="0" bIns="0"/>
          <a:lstStyle>
            <a:lvl1pPr>
              <a:defRPr sz="900">
                <a:latin typeface="Arial"/>
                <a:cs typeface="Arial"/>
              </a:defRPr>
            </a:lvl1pPr>
          </a:lstStyle>
          <a:p>
            <a:fld id="{D04D15AE-D7B3-F44B-992E-45D8E852EAD1}" type="datetime4">
              <a:rPr lang="en-US" smtClean="0"/>
              <a:t>December 5, 2019</a:t>
            </a:fld>
            <a:endParaRPr lang="en-US" dirty="0"/>
          </a:p>
        </p:txBody>
      </p:sp>
      <p:sp>
        <p:nvSpPr>
          <p:cNvPr id="8" name="Footer Placeholder 7"/>
          <p:cNvSpPr>
            <a:spLocks noGrp="1"/>
          </p:cNvSpPr>
          <p:nvPr userDrawn="1">
            <p:ph type="ftr" sz="quarter" idx="11"/>
          </p:nvPr>
        </p:nvSpPr>
        <p:spPr/>
        <p:txBody>
          <a:bodyPr lIns="0" tIns="0" rIns="0" bIns="0"/>
          <a:lstStyle>
            <a:lvl1pPr>
              <a:defRPr sz="900">
                <a:latin typeface="Arial"/>
                <a:cs typeface="Arial"/>
              </a:defRPr>
            </a:lvl1pPr>
          </a:lstStyle>
          <a:p>
            <a:endParaRPr lang="en-US"/>
          </a:p>
        </p:txBody>
      </p:sp>
      <p:sp>
        <p:nvSpPr>
          <p:cNvPr id="9" name="Slide Number Placeholder 8"/>
          <p:cNvSpPr>
            <a:spLocks noGrp="1"/>
          </p:cNvSpPr>
          <p:nvPr userDrawn="1">
            <p:ph type="sldNum" sz="quarter" idx="12"/>
          </p:nvPr>
        </p:nvSpPr>
        <p:spPr/>
        <p:txBody>
          <a:bodyPr lIns="0" tIns="0" rIns="0" bIns="0"/>
          <a:lstStyle>
            <a:lvl1pPr>
              <a:defRPr sz="900">
                <a:latin typeface="Arial"/>
                <a:cs typeface="Arial"/>
              </a:defRPr>
            </a:lvl1pPr>
          </a:lstStyle>
          <a:p>
            <a:fld id="{03722D57-58D6-9447-A6D5-A97F6C35A8FB}" type="slidenum">
              <a:rPr lang="en-US" smtClean="0"/>
              <a:pPr/>
              <a:t>‹#›</a:t>
            </a:fld>
            <a:endParaRPr lang="en-US"/>
          </a:p>
        </p:txBody>
      </p:sp>
      <p:sp>
        <p:nvSpPr>
          <p:cNvPr id="12" name="Content Placeholder 2"/>
          <p:cNvSpPr>
            <a:spLocks noGrp="1"/>
          </p:cNvSpPr>
          <p:nvPr>
            <p:ph sz="half" idx="13"/>
          </p:nvPr>
        </p:nvSpPr>
        <p:spPr>
          <a:xfrm>
            <a:off x="609600" y="2517672"/>
            <a:ext cx="5181600" cy="1452705"/>
          </a:xfrm>
        </p:spPr>
        <p:txBody>
          <a:bodyPr lIns="0" tIns="0" rIns="0" bIns="0">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p:cNvSpPr>
            <a:spLocks noGrp="1"/>
          </p:cNvSpPr>
          <p:nvPr>
            <p:ph sz="half" idx="14"/>
          </p:nvPr>
        </p:nvSpPr>
        <p:spPr>
          <a:xfrm>
            <a:off x="6400800" y="2517675"/>
            <a:ext cx="5181600" cy="1452705"/>
          </a:xfrm>
        </p:spPr>
        <p:txBody>
          <a:bodyPr lIns="0" tIns="0" rIns="0" bIns="0">
            <a:spAutoFit/>
          </a:bodyPr>
          <a:lstStyle>
            <a:lvl1pPr marL="342900" indent="-342900">
              <a:buSzPct val="100000"/>
              <a:buFontTx/>
              <a:buBlip>
                <a:blip r:embed="rId2"/>
              </a:buBlip>
              <a:defRPr sz="2000">
                <a:latin typeface="Arial"/>
                <a:cs typeface="Arial"/>
              </a:defRPr>
            </a:lvl1pPr>
            <a:lvl2pPr marL="742950" indent="-285750">
              <a:buSzPct val="100000"/>
              <a:buFontTx/>
              <a:buBlip>
                <a:blip r:embed="rId3"/>
              </a:buBlip>
              <a:defRPr sz="1800">
                <a:latin typeface="Arial"/>
                <a:cs typeface="Arial"/>
              </a:defRPr>
            </a:lvl2pPr>
            <a:lvl3pPr marL="1143000" indent="-228600">
              <a:buSzPct val="100000"/>
              <a:buFontTx/>
              <a:buBlip>
                <a:blip r:embed="rId4"/>
              </a:buBlip>
              <a:defRPr sz="1600">
                <a:latin typeface="Arial"/>
                <a:cs typeface="Arial"/>
              </a:defRPr>
            </a:lvl3pPr>
            <a:lvl4pPr marL="1600200" indent="-228600">
              <a:buSzPct val="100000"/>
              <a:buFontTx/>
              <a:buBlip>
                <a:blip r:embed="rId5"/>
              </a:buBlip>
              <a:defRPr sz="1400">
                <a:latin typeface="Arial"/>
                <a:cs typeface="Arial"/>
              </a:defRPr>
            </a:lvl4pPr>
            <a:lvl5pPr marL="2057400" indent="-228600">
              <a:buSzPct val="100000"/>
              <a:buFontTx/>
              <a:buBlip>
                <a:blip r:embed="rId2"/>
              </a:buBlip>
              <a:defRPr sz="1400">
                <a:latin typeface="Arial"/>
                <a:cs typeface="Aria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21" Type="http://schemas.openxmlformats.org/officeDocument/2006/relationships/image" Target="../media/image6.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emf"/><Relationship Id="rId2" Type="http://schemas.openxmlformats.org/officeDocument/2006/relationships/slideLayout" Target="../slideLayouts/slideLayout2.xml"/><Relationship Id="rId16" Type="http://schemas.openxmlformats.org/officeDocument/2006/relationships/image" Target="../media/image1.jpg"/><Relationship Id="rId20"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image" Target="../media/image3.png"/><Relationship Id="rId3" Type="http://schemas.openxmlformats.org/officeDocument/2006/relationships/slideLayout" Target="../slideLayouts/slideLayout17.xml"/><Relationship Id="rId21" Type="http://schemas.openxmlformats.org/officeDocument/2006/relationships/image" Target="../media/image6.png"/><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image" Target="../media/image12.emf"/><Relationship Id="rId2" Type="http://schemas.openxmlformats.org/officeDocument/2006/relationships/slideLayout" Target="../slideLayouts/slideLayout16.xml"/><Relationship Id="rId16" Type="http://schemas.openxmlformats.org/officeDocument/2006/relationships/image" Target="../media/image11.jpg"/><Relationship Id="rId20" Type="http://schemas.openxmlformats.org/officeDocument/2006/relationships/image" Target="../media/image5.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19" Type="http://schemas.openxmlformats.org/officeDocument/2006/relationships/image" Target="../media/image4.png"/><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image" Target="../media/image3.png"/><Relationship Id="rId3" Type="http://schemas.openxmlformats.org/officeDocument/2006/relationships/slideLayout" Target="../slideLayouts/slideLayout31.xml"/><Relationship Id="rId21" Type="http://schemas.openxmlformats.org/officeDocument/2006/relationships/image" Target="../media/image6.png"/><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image" Target="../media/image2.emf"/><Relationship Id="rId2" Type="http://schemas.openxmlformats.org/officeDocument/2006/relationships/slideLayout" Target="../slideLayouts/slideLayout30.xml"/><Relationship Id="rId16" Type="http://schemas.openxmlformats.org/officeDocument/2006/relationships/image" Target="../media/image13.jpg"/><Relationship Id="rId20" Type="http://schemas.openxmlformats.org/officeDocument/2006/relationships/image" Target="../media/image5.png"/><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theme" Target="../theme/theme3.xml"/><Relationship Id="rId10" Type="http://schemas.openxmlformats.org/officeDocument/2006/relationships/slideLayout" Target="../slideLayouts/slideLayout38.xml"/><Relationship Id="rId19" Type="http://schemas.openxmlformats.org/officeDocument/2006/relationships/image" Target="../media/image4.png"/><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image" Target="../media/image4.png"/><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image" Target="../media/image3.png"/><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image" Target="../media/image12.emf"/><Relationship Id="rId5" Type="http://schemas.openxmlformats.org/officeDocument/2006/relationships/slideLayout" Target="../slideLayouts/slideLayout47.xml"/><Relationship Id="rId15" Type="http://schemas.openxmlformats.org/officeDocument/2006/relationships/image" Target="../media/image6.png"/><Relationship Id="rId10" Type="http://schemas.openxmlformats.org/officeDocument/2006/relationships/theme" Target="../theme/theme4.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9144000" cy="6858000"/>
          </a:xfrm>
        </p:grpSpPr>
        <p:pic>
          <p:nvPicPr>
            <p:cNvPr id="10" name="Picture 9" descr="Copper_PowerPoint_Background_08-19-2011.jpg"/>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1" name="Picture 10"/>
            <p:cNvPicPr>
              <a:picLocks noChangeAspect="1"/>
            </p:cNvPicPr>
            <p:nvPr userDrawn="1"/>
          </p:nvPicPr>
          <p:blipFill>
            <a:blip r:embed="rId17"/>
            <a:stretch>
              <a:fillRect/>
            </a:stretch>
          </p:blipFill>
          <p:spPr>
            <a:xfrm>
              <a:off x="7570482" y="128766"/>
              <a:ext cx="1444752" cy="728658"/>
            </a:xfrm>
            <a:prstGeom prst="rect">
              <a:avLst/>
            </a:prstGeom>
          </p:spPr>
        </p:pic>
      </p:grpSp>
      <p:sp>
        <p:nvSpPr>
          <p:cNvPr id="2" name="Title Placeholder 1"/>
          <p:cNvSpPr>
            <a:spLocks noGrp="1"/>
          </p:cNvSpPr>
          <p:nvPr>
            <p:ph type="title"/>
          </p:nvPr>
        </p:nvSpPr>
        <p:spPr>
          <a:xfrm>
            <a:off x="609600" y="356616"/>
            <a:ext cx="9144000" cy="384721"/>
          </a:xfrm>
          <a:prstGeom prst="rect">
            <a:avLst/>
          </a:prstGeom>
        </p:spPr>
        <p:txBody>
          <a:bodyPr vert="horz" lIns="0" tIns="0" rIns="0" bIns="0" rtlCol="0" anchor="t">
            <a:spAutoFit/>
          </a:bodyPr>
          <a:lstStyle/>
          <a:p>
            <a:r>
              <a:rPr lang="en-US" dirty="0"/>
              <a:t>Click to edit Master title style</a:t>
            </a:r>
          </a:p>
        </p:txBody>
      </p:sp>
      <p:sp>
        <p:nvSpPr>
          <p:cNvPr id="3" name="Text Placeholder 2"/>
          <p:cNvSpPr>
            <a:spLocks noGrp="1"/>
          </p:cNvSpPr>
          <p:nvPr>
            <p:ph type="body" idx="1"/>
          </p:nvPr>
        </p:nvSpPr>
        <p:spPr>
          <a:xfrm>
            <a:off x="609600" y="1828800"/>
            <a:ext cx="10972800" cy="434340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0" tIns="0" rIns="0" bIns="0" rtlCol="0" anchor="ctr"/>
          <a:lstStyle>
            <a:lvl1pPr algn="l">
              <a:defRPr sz="900">
                <a:solidFill>
                  <a:srgbClr val="707276"/>
                </a:solidFill>
                <a:latin typeface="Arial"/>
                <a:cs typeface="Arial"/>
              </a:defRPr>
            </a:lvl1pPr>
          </a:lstStyle>
          <a:p>
            <a:fld id="{8847B0AD-4045-D246-BDAD-F671F36BE5C4}" type="datetime4">
              <a:rPr lang="en-US" smtClean="0"/>
              <a:t>December 5, 2019</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0" tIns="0" rIns="0" bIns="0" rtlCol="0" anchor="ctr"/>
          <a:lstStyle>
            <a:lvl1pPr algn="ctr">
              <a:defRPr sz="900">
                <a:solidFill>
                  <a:srgbClr val="707276"/>
                </a:solidFill>
                <a:latin typeface="Arial"/>
                <a:cs typeface="Aria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0" tIns="0" rIns="0" bIns="0" rtlCol="0" anchor="ctr"/>
          <a:lstStyle>
            <a:lvl1pPr algn="r">
              <a:defRPr sz="900">
                <a:solidFill>
                  <a:srgbClr val="707276"/>
                </a:solidFill>
                <a:latin typeface="Arial"/>
                <a:cs typeface="Arial"/>
              </a:defRPr>
            </a:lvl1pPr>
          </a:lstStyle>
          <a:p>
            <a:fld id="{03722D57-58D6-9447-A6D5-A97F6C35A8F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7" r:id="rId5"/>
    <p:sldLayoutId id="2147483654" r:id="rId6"/>
    <p:sldLayoutId id="2147483658" r:id="rId7"/>
    <p:sldLayoutId id="2147483659" r:id="rId8"/>
    <p:sldLayoutId id="2147483660" r:id="rId9"/>
    <p:sldLayoutId id="2147483663" r:id="rId10"/>
    <p:sldLayoutId id="2147483664" r:id="rId11"/>
    <p:sldLayoutId id="2147483665" r:id="rId12"/>
    <p:sldLayoutId id="2147483661" r:id="rId13"/>
    <p:sldLayoutId id="2147483662" r:id="rId14"/>
  </p:sldLayoutIdLst>
  <p:hf hdr="0"/>
  <p:txStyles>
    <p:titleStyle>
      <a:lvl1pPr algn="l" defTabSz="457200" rtl="0" eaLnBrk="1" latinLnBrk="0" hangingPunct="1">
        <a:spcBef>
          <a:spcPct val="0"/>
        </a:spcBef>
        <a:buNone/>
        <a:defRPr sz="2500" b="1" kern="1200">
          <a:solidFill>
            <a:srgbClr val="FFFFFF"/>
          </a:solidFill>
          <a:latin typeface="Arial"/>
          <a:ea typeface="+mj-ea"/>
          <a:cs typeface="Arial"/>
        </a:defRPr>
      </a:lvl1pPr>
    </p:titleStyle>
    <p:bodyStyle>
      <a:lvl1pPr marL="342900" indent="-342900" algn="l" defTabSz="457200" rtl="0" eaLnBrk="1" latinLnBrk="0" hangingPunct="1">
        <a:spcBef>
          <a:spcPct val="20000"/>
        </a:spcBef>
        <a:buSzPct val="100000"/>
        <a:buFontTx/>
        <a:buBlip>
          <a:blip r:embed="rId18"/>
        </a:buBlip>
        <a:defRPr sz="2000" kern="1200">
          <a:solidFill>
            <a:schemeClr val="accent2"/>
          </a:solidFill>
          <a:latin typeface="Arial"/>
          <a:ea typeface="+mn-ea"/>
          <a:cs typeface="Arial"/>
        </a:defRPr>
      </a:lvl1pPr>
      <a:lvl2pPr marL="742950" indent="-285750" algn="l" defTabSz="457200" rtl="0" eaLnBrk="1" latinLnBrk="0" hangingPunct="1">
        <a:spcBef>
          <a:spcPct val="20000"/>
        </a:spcBef>
        <a:buFontTx/>
        <a:buBlip>
          <a:blip r:embed="rId19"/>
        </a:buBlip>
        <a:defRPr sz="1800" kern="1200">
          <a:solidFill>
            <a:schemeClr val="accent2"/>
          </a:solidFill>
          <a:latin typeface="Arial"/>
          <a:ea typeface="+mn-ea"/>
          <a:cs typeface="Arial"/>
        </a:defRPr>
      </a:lvl2pPr>
      <a:lvl3pPr marL="1143000" indent="-228600" algn="l" defTabSz="457200" rtl="0" eaLnBrk="1" latinLnBrk="0" hangingPunct="1">
        <a:spcBef>
          <a:spcPct val="20000"/>
        </a:spcBef>
        <a:buSzPct val="100000"/>
        <a:buFontTx/>
        <a:buBlip>
          <a:blip r:embed="rId20"/>
        </a:buBlip>
        <a:defRPr sz="1600" kern="1200">
          <a:solidFill>
            <a:schemeClr val="accent2"/>
          </a:solidFill>
          <a:latin typeface="Arial"/>
          <a:ea typeface="+mn-ea"/>
          <a:cs typeface="Arial"/>
        </a:defRPr>
      </a:lvl3pPr>
      <a:lvl4pPr marL="1600200" indent="-228600" algn="l" defTabSz="457200" rtl="0" eaLnBrk="1" latinLnBrk="0" hangingPunct="1">
        <a:spcBef>
          <a:spcPct val="20000"/>
        </a:spcBef>
        <a:buSzPct val="100000"/>
        <a:buFontTx/>
        <a:buBlip>
          <a:blip r:embed="rId21"/>
        </a:buBlip>
        <a:defRPr sz="1400" kern="1200">
          <a:solidFill>
            <a:schemeClr val="accent2"/>
          </a:solidFill>
          <a:latin typeface="Arial"/>
          <a:ea typeface="+mn-ea"/>
          <a:cs typeface="Arial"/>
        </a:defRPr>
      </a:lvl4pPr>
      <a:lvl5pPr marL="2057400" indent="-228600" algn="l" defTabSz="457200" rtl="0" eaLnBrk="1" latinLnBrk="0" hangingPunct="1">
        <a:spcBef>
          <a:spcPct val="20000"/>
        </a:spcBef>
        <a:buSzPct val="100000"/>
        <a:buFontTx/>
        <a:buBlip>
          <a:blip r:embed="rId18"/>
        </a:buBlip>
        <a:defRPr sz="1400" kern="1200">
          <a:solidFill>
            <a:schemeClr val="accent2"/>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Platinum_PowerPoint_Background_08-19-2011.jp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Title Placeholder 1"/>
          <p:cNvSpPr>
            <a:spLocks noGrp="1"/>
          </p:cNvSpPr>
          <p:nvPr>
            <p:ph type="title"/>
          </p:nvPr>
        </p:nvSpPr>
        <p:spPr>
          <a:xfrm>
            <a:off x="609600" y="356613"/>
            <a:ext cx="8839200" cy="384721"/>
          </a:xfrm>
          <a:prstGeom prst="rect">
            <a:avLst/>
          </a:prstGeom>
        </p:spPr>
        <p:txBody>
          <a:bodyPr vert="horz" lIns="0" tIns="0" rIns="0" bIns="0" rtlCol="0" anchor="t">
            <a:spAutoFit/>
          </a:bodyPr>
          <a:lstStyle/>
          <a:p>
            <a:r>
              <a:rPr lang="en-US" dirty="0"/>
              <a:t>Click to edit Master title style</a:t>
            </a:r>
          </a:p>
        </p:txBody>
      </p:sp>
      <p:sp>
        <p:nvSpPr>
          <p:cNvPr id="14" name="Text Placeholder 2"/>
          <p:cNvSpPr>
            <a:spLocks noGrp="1"/>
          </p:cNvSpPr>
          <p:nvPr>
            <p:ph type="body" idx="1"/>
          </p:nvPr>
        </p:nvSpPr>
        <p:spPr>
          <a:xfrm>
            <a:off x="609600" y="1828800"/>
            <a:ext cx="10972800" cy="434340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Date Placeholder 3"/>
          <p:cNvSpPr>
            <a:spLocks noGrp="1"/>
          </p:cNvSpPr>
          <p:nvPr>
            <p:ph type="dt" sz="half" idx="2"/>
          </p:nvPr>
        </p:nvSpPr>
        <p:spPr>
          <a:xfrm>
            <a:off x="609600" y="6356351"/>
            <a:ext cx="2844800" cy="365125"/>
          </a:xfrm>
          <a:prstGeom prst="rect">
            <a:avLst/>
          </a:prstGeom>
        </p:spPr>
        <p:txBody>
          <a:bodyPr vert="horz" lIns="0" tIns="0" rIns="0" bIns="0" rtlCol="0" anchor="ctr"/>
          <a:lstStyle>
            <a:lvl1pPr algn="l">
              <a:defRPr sz="900">
                <a:solidFill>
                  <a:srgbClr val="707276"/>
                </a:solidFill>
                <a:latin typeface="Arial"/>
                <a:cs typeface="Arial"/>
              </a:defRPr>
            </a:lvl1pPr>
          </a:lstStyle>
          <a:p>
            <a:fld id="{1205DB16-F3E1-7B41-BE18-DA9132C94C8C}" type="datetime4">
              <a:rPr lang="en-US" smtClean="0"/>
              <a:t>December 5, 2019</a:t>
            </a:fld>
            <a:endParaRPr lang="en-US" dirty="0"/>
          </a:p>
        </p:txBody>
      </p:sp>
      <p:sp>
        <p:nvSpPr>
          <p:cNvPr id="16" name="Footer Placeholder 4"/>
          <p:cNvSpPr>
            <a:spLocks noGrp="1"/>
          </p:cNvSpPr>
          <p:nvPr>
            <p:ph type="ftr" sz="quarter" idx="3"/>
          </p:nvPr>
        </p:nvSpPr>
        <p:spPr>
          <a:xfrm>
            <a:off x="4165600" y="6356351"/>
            <a:ext cx="3860800" cy="365125"/>
          </a:xfrm>
          <a:prstGeom prst="rect">
            <a:avLst/>
          </a:prstGeom>
        </p:spPr>
        <p:txBody>
          <a:bodyPr vert="horz" lIns="0" tIns="0" rIns="0" bIns="0" rtlCol="0" anchor="ctr"/>
          <a:lstStyle>
            <a:lvl1pPr algn="ctr">
              <a:defRPr sz="900">
                <a:solidFill>
                  <a:srgbClr val="707276"/>
                </a:solidFill>
                <a:latin typeface="Arial"/>
                <a:cs typeface="Arial"/>
              </a:defRPr>
            </a:lvl1pPr>
          </a:lstStyle>
          <a:p>
            <a:endParaRPr lang="en-US" dirty="0"/>
          </a:p>
        </p:txBody>
      </p:sp>
      <p:sp>
        <p:nvSpPr>
          <p:cNvPr id="17" name="Slide Number Placeholder 5"/>
          <p:cNvSpPr>
            <a:spLocks noGrp="1"/>
          </p:cNvSpPr>
          <p:nvPr>
            <p:ph type="sldNum" sz="quarter" idx="4"/>
          </p:nvPr>
        </p:nvSpPr>
        <p:spPr>
          <a:xfrm>
            <a:off x="8737600" y="6356351"/>
            <a:ext cx="2844800" cy="365125"/>
          </a:xfrm>
          <a:prstGeom prst="rect">
            <a:avLst/>
          </a:prstGeom>
        </p:spPr>
        <p:txBody>
          <a:bodyPr vert="horz" lIns="0" tIns="0" rIns="0" bIns="0" rtlCol="0" anchor="ctr"/>
          <a:lstStyle>
            <a:lvl1pPr algn="r">
              <a:defRPr sz="900">
                <a:solidFill>
                  <a:srgbClr val="707276"/>
                </a:solidFill>
                <a:latin typeface="Arial"/>
                <a:cs typeface="Arial"/>
              </a:defRPr>
            </a:lvl1pPr>
          </a:lstStyle>
          <a:p>
            <a:fld id="{03722D57-58D6-9447-A6D5-A97F6C35A8FB}" type="slidenum">
              <a:rPr lang="en-US" smtClean="0"/>
              <a:pPr/>
              <a:t>‹#›</a:t>
            </a:fld>
            <a:endParaRPr lang="en-US" dirty="0"/>
          </a:p>
        </p:txBody>
      </p:sp>
      <p:pic>
        <p:nvPicPr>
          <p:cNvPr id="18" name="Picture 17"/>
          <p:cNvPicPr>
            <a:picLocks noChangeAspect="1"/>
          </p:cNvPicPr>
          <p:nvPr/>
        </p:nvPicPr>
        <p:blipFill>
          <a:blip r:embed="rId17"/>
          <a:stretch>
            <a:fillRect/>
          </a:stretch>
        </p:blipFill>
        <p:spPr>
          <a:xfrm>
            <a:off x="10094976" y="128017"/>
            <a:ext cx="1926336" cy="728657"/>
          </a:xfrm>
          <a:prstGeom prst="rect">
            <a:avLst/>
          </a:prstGeom>
        </p:spPr>
      </p:pic>
    </p:spTree>
    <p:extLst>
      <p:ext uri="{BB962C8B-B14F-4D97-AF65-F5344CB8AC3E}">
        <p14:creationId xmlns:p14="http://schemas.microsoft.com/office/powerpoint/2010/main" val="388304062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4" r:id="rId3"/>
    <p:sldLayoutId id="2147483715" r:id="rId4"/>
    <p:sldLayoutId id="2147483716" r:id="rId5"/>
    <p:sldLayoutId id="2147483717"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Lst>
  <p:hf hdr="0"/>
  <p:txStyles>
    <p:titleStyle>
      <a:lvl1pPr algn="l" defTabSz="457200" rtl="0" eaLnBrk="1" latinLnBrk="0" hangingPunct="1">
        <a:spcBef>
          <a:spcPct val="0"/>
        </a:spcBef>
        <a:buNone/>
        <a:defRPr sz="2500" b="1" kern="1200">
          <a:solidFill>
            <a:srgbClr val="D57500"/>
          </a:solidFill>
          <a:latin typeface="Arial"/>
          <a:ea typeface="+mj-ea"/>
          <a:cs typeface="Arial"/>
        </a:defRPr>
      </a:lvl1pPr>
    </p:titleStyle>
    <p:bodyStyle>
      <a:lvl1pPr marL="342900" indent="-342900" algn="l" defTabSz="457200" rtl="0" eaLnBrk="1" latinLnBrk="0" hangingPunct="1">
        <a:spcBef>
          <a:spcPct val="20000"/>
        </a:spcBef>
        <a:buSzPct val="100000"/>
        <a:buFontTx/>
        <a:buBlip>
          <a:blip r:embed="rId18"/>
        </a:buBlip>
        <a:defRPr sz="2000" kern="1200">
          <a:solidFill>
            <a:schemeClr val="tx1"/>
          </a:solidFill>
          <a:latin typeface="Arial"/>
          <a:ea typeface="+mn-ea"/>
          <a:cs typeface="Arial"/>
        </a:defRPr>
      </a:lvl1pPr>
      <a:lvl2pPr marL="742950" indent="-285750" algn="l" defTabSz="457200" rtl="0" eaLnBrk="1" latinLnBrk="0" hangingPunct="1">
        <a:spcBef>
          <a:spcPct val="20000"/>
        </a:spcBef>
        <a:buSzPct val="100000"/>
        <a:buFontTx/>
        <a:buBlip>
          <a:blip r:embed="rId19"/>
        </a:buBlip>
        <a:defRPr sz="1800" kern="1200">
          <a:solidFill>
            <a:schemeClr val="tx1"/>
          </a:solidFill>
          <a:latin typeface="Arial"/>
          <a:ea typeface="+mn-ea"/>
          <a:cs typeface="Arial"/>
        </a:defRPr>
      </a:lvl2pPr>
      <a:lvl3pPr marL="1143000" indent="-228600" algn="l" defTabSz="457200" rtl="0" eaLnBrk="1" latinLnBrk="0" hangingPunct="1">
        <a:spcBef>
          <a:spcPct val="20000"/>
        </a:spcBef>
        <a:buSzPct val="100000"/>
        <a:buFontTx/>
        <a:buBlip>
          <a:blip r:embed="rId20"/>
        </a:buBlip>
        <a:defRPr sz="1600" kern="1200">
          <a:solidFill>
            <a:schemeClr val="tx1"/>
          </a:solidFill>
          <a:latin typeface="Arial"/>
          <a:ea typeface="+mn-ea"/>
          <a:cs typeface="Arial"/>
        </a:defRPr>
      </a:lvl3pPr>
      <a:lvl4pPr marL="1600200" indent="-228600" algn="l" defTabSz="457200" rtl="0" eaLnBrk="1" latinLnBrk="0" hangingPunct="1">
        <a:spcBef>
          <a:spcPct val="20000"/>
        </a:spcBef>
        <a:buSzPct val="100000"/>
        <a:buFontTx/>
        <a:buBlip>
          <a:blip r:embed="rId21"/>
        </a:buBlip>
        <a:defRPr sz="1400" kern="1200">
          <a:solidFill>
            <a:schemeClr val="tx1"/>
          </a:solidFill>
          <a:latin typeface="Arial"/>
          <a:ea typeface="+mn-ea"/>
          <a:cs typeface="Arial"/>
        </a:defRPr>
      </a:lvl4pPr>
      <a:lvl5pPr marL="2057400" indent="-228600" algn="l" defTabSz="457200" rtl="0" eaLnBrk="1" latinLnBrk="0" hangingPunct="1">
        <a:spcBef>
          <a:spcPct val="20000"/>
        </a:spcBef>
        <a:buSzPct val="100000"/>
        <a:buFontTx/>
        <a:buBlip>
          <a:blip r:embed="rId18"/>
        </a:buBlip>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5" name="Picture 14" descr="Silver_PowerPoint_Background_08-19-2011.jp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itle Placeholder 1"/>
          <p:cNvSpPr>
            <a:spLocks noGrp="1"/>
          </p:cNvSpPr>
          <p:nvPr>
            <p:ph type="title"/>
          </p:nvPr>
        </p:nvSpPr>
        <p:spPr>
          <a:xfrm>
            <a:off x="609600" y="356615"/>
            <a:ext cx="8839200" cy="492443"/>
          </a:xfrm>
          <a:prstGeom prst="rect">
            <a:avLst/>
          </a:prstGeom>
        </p:spPr>
        <p:txBody>
          <a:bodyPr vert="horz" lIns="0" tIns="0" rIns="0" bIns="0" rtlCol="0" anchor="t">
            <a:spAutoFit/>
          </a:bodyPr>
          <a:lstStyle/>
          <a:p>
            <a:r>
              <a:rPr lang="en-US" dirty="0"/>
              <a:t>Click to edit Master title style</a:t>
            </a:r>
          </a:p>
        </p:txBody>
      </p:sp>
      <p:sp>
        <p:nvSpPr>
          <p:cNvPr id="11" name="Text Placeholder 2"/>
          <p:cNvSpPr>
            <a:spLocks noGrp="1"/>
          </p:cNvSpPr>
          <p:nvPr>
            <p:ph type="body" idx="1"/>
          </p:nvPr>
        </p:nvSpPr>
        <p:spPr>
          <a:xfrm>
            <a:off x="609600" y="1828800"/>
            <a:ext cx="10972800" cy="434340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Date Placeholder 3"/>
          <p:cNvSpPr>
            <a:spLocks noGrp="1"/>
          </p:cNvSpPr>
          <p:nvPr>
            <p:ph type="dt" sz="half" idx="2"/>
          </p:nvPr>
        </p:nvSpPr>
        <p:spPr>
          <a:xfrm>
            <a:off x="609600" y="6356351"/>
            <a:ext cx="2844800" cy="365125"/>
          </a:xfrm>
          <a:prstGeom prst="rect">
            <a:avLst/>
          </a:prstGeom>
        </p:spPr>
        <p:txBody>
          <a:bodyPr vert="horz" lIns="0" tIns="0" rIns="0" bIns="0" rtlCol="0" anchor="ctr"/>
          <a:lstStyle>
            <a:lvl1pPr algn="l">
              <a:defRPr sz="900">
                <a:solidFill>
                  <a:srgbClr val="707276"/>
                </a:solidFill>
                <a:latin typeface="Arial"/>
                <a:cs typeface="Arial"/>
              </a:defRPr>
            </a:lvl1pPr>
          </a:lstStyle>
          <a:p>
            <a:fld id="{7618D9BF-6AE6-5E41-A978-E5BD65476E9F}" type="datetime4">
              <a:rPr lang="en-US" smtClean="0"/>
              <a:t>December 5, 2019</a:t>
            </a:fld>
            <a:endParaRPr lang="en-US" dirty="0"/>
          </a:p>
        </p:txBody>
      </p:sp>
      <p:sp>
        <p:nvSpPr>
          <p:cNvPr id="13" name="Footer Placeholder 4"/>
          <p:cNvSpPr>
            <a:spLocks noGrp="1"/>
          </p:cNvSpPr>
          <p:nvPr>
            <p:ph type="ftr" sz="quarter" idx="3"/>
          </p:nvPr>
        </p:nvSpPr>
        <p:spPr>
          <a:xfrm>
            <a:off x="4165600" y="6356351"/>
            <a:ext cx="3860800" cy="365125"/>
          </a:xfrm>
          <a:prstGeom prst="rect">
            <a:avLst/>
          </a:prstGeom>
        </p:spPr>
        <p:txBody>
          <a:bodyPr vert="horz" lIns="0" tIns="0" rIns="0" bIns="0" rtlCol="0" anchor="ctr"/>
          <a:lstStyle>
            <a:lvl1pPr algn="ctr">
              <a:defRPr sz="900">
                <a:solidFill>
                  <a:srgbClr val="707276"/>
                </a:solidFill>
                <a:latin typeface="Arial"/>
                <a:cs typeface="Arial"/>
              </a:defRPr>
            </a:lvl1pPr>
          </a:lstStyle>
          <a:p>
            <a:endParaRPr lang="en-US" dirty="0"/>
          </a:p>
        </p:txBody>
      </p:sp>
      <p:sp>
        <p:nvSpPr>
          <p:cNvPr id="14" name="Slide Number Placeholder 5"/>
          <p:cNvSpPr>
            <a:spLocks noGrp="1"/>
          </p:cNvSpPr>
          <p:nvPr>
            <p:ph type="sldNum" sz="quarter" idx="4"/>
          </p:nvPr>
        </p:nvSpPr>
        <p:spPr>
          <a:xfrm>
            <a:off x="8737600" y="6356351"/>
            <a:ext cx="2844800" cy="365125"/>
          </a:xfrm>
          <a:prstGeom prst="rect">
            <a:avLst/>
          </a:prstGeom>
        </p:spPr>
        <p:txBody>
          <a:bodyPr vert="horz" lIns="0" tIns="0" rIns="0" bIns="0" rtlCol="0" anchor="ctr"/>
          <a:lstStyle>
            <a:lvl1pPr algn="r">
              <a:defRPr sz="900">
                <a:solidFill>
                  <a:srgbClr val="707276"/>
                </a:solidFill>
                <a:latin typeface="Arial"/>
                <a:cs typeface="Arial"/>
              </a:defRPr>
            </a:lvl1pPr>
          </a:lstStyle>
          <a:p>
            <a:fld id="{03722D57-58D6-9447-A6D5-A97F6C35A8FB}" type="slidenum">
              <a:rPr lang="en-US" smtClean="0"/>
              <a:pPr/>
              <a:t>‹#›</a:t>
            </a:fld>
            <a:endParaRPr lang="en-US" dirty="0"/>
          </a:p>
        </p:txBody>
      </p:sp>
      <p:pic>
        <p:nvPicPr>
          <p:cNvPr id="16" name="Picture 15"/>
          <p:cNvPicPr>
            <a:picLocks noChangeAspect="1"/>
          </p:cNvPicPr>
          <p:nvPr/>
        </p:nvPicPr>
        <p:blipFill>
          <a:blip r:embed="rId17"/>
          <a:stretch>
            <a:fillRect/>
          </a:stretch>
        </p:blipFill>
        <p:spPr>
          <a:xfrm>
            <a:off x="10093976" y="128766"/>
            <a:ext cx="1926336" cy="728658"/>
          </a:xfrm>
          <a:prstGeom prst="rect">
            <a:avLst/>
          </a:prstGeom>
        </p:spPr>
      </p:pic>
    </p:spTree>
    <p:extLst>
      <p:ext uri="{BB962C8B-B14F-4D97-AF65-F5344CB8AC3E}">
        <p14:creationId xmlns:p14="http://schemas.microsoft.com/office/powerpoint/2010/main" val="1096815689"/>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Lst>
  <p:hf hdr="0"/>
  <p:txStyles>
    <p:titleStyle>
      <a:lvl1pPr algn="l" defTabSz="457200" rtl="0" eaLnBrk="1" latinLnBrk="0" hangingPunct="1">
        <a:spcBef>
          <a:spcPct val="0"/>
        </a:spcBef>
        <a:buNone/>
        <a:defRPr sz="3200" b="1" kern="1200">
          <a:solidFill>
            <a:schemeClr val="bg1"/>
          </a:solidFill>
          <a:latin typeface="Arial"/>
          <a:ea typeface="+mj-ea"/>
          <a:cs typeface="Arial"/>
        </a:defRPr>
      </a:lvl1pPr>
    </p:titleStyle>
    <p:bodyStyle>
      <a:lvl1pPr marL="342900" indent="-342900" algn="l" defTabSz="457200" rtl="0" eaLnBrk="1" latinLnBrk="0" hangingPunct="1">
        <a:spcBef>
          <a:spcPct val="20000"/>
        </a:spcBef>
        <a:buSzPct val="100000"/>
        <a:buFontTx/>
        <a:buBlip>
          <a:blip r:embed="rId18"/>
        </a:buBlip>
        <a:defRPr sz="2000" kern="1200">
          <a:solidFill>
            <a:schemeClr val="tx1"/>
          </a:solidFill>
          <a:latin typeface="Arial"/>
          <a:ea typeface="+mn-ea"/>
          <a:cs typeface="Arial"/>
        </a:defRPr>
      </a:lvl1pPr>
      <a:lvl2pPr marL="742950" indent="-285750" algn="l" defTabSz="457200" rtl="0" eaLnBrk="1" latinLnBrk="0" hangingPunct="1">
        <a:spcBef>
          <a:spcPct val="20000"/>
        </a:spcBef>
        <a:buSzPct val="100000"/>
        <a:buFontTx/>
        <a:buBlip>
          <a:blip r:embed="rId19"/>
        </a:buBlip>
        <a:defRPr sz="1800" kern="1200">
          <a:solidFill>
            <a:schemeClr val="tx1"/>
          </a:solidFill>
          <a:latin typeface="Arial"/>
          <a:ea typeface="+mn-ea"/>
          <a:cs typeface="Arial"/>
        </a:defRPr>
      </a:lvl2pPr>
      <a:lvl3pPr marL="1143000" indent="-228600" algn="l" defTabSz="457200" rtl="0" eaLnBrk="1" latinLnBrk="0" hangingPunct="1">
        <a:spcBef>
          <a:spcPct val="20000"/>
        </a:spcBef>
        <a:buSzPct val="100000"/>
        <a:buFontTx/>
        <a:buBlip>
          <a:blip r:embed="rId20"/>
        </a:buBlip>
        <a:defRPr sz="1600" kern="1200">
          <a:solidFill>
            <a:schemeClr val="tx1"/>
          </a:solidFill>
          <a:latin typeface="Arial"/>
          <a:ea typeface="+mn-ea"/>
          <a:cs typeface="Arial"/>
        </a:defRPr>
      </a:lvl3pPr>
      <a:lvl4pPr marL="1600200" indent="-228600" algn="l" defTabSz="457200" rtl="0" eaLnBrk="1" latinLnBrk="0" hangingPunct="1">
        <a:spcBef>
          <a:spcPct val="20000"/>
        </a:spcBef>
        <a:buSzPct val="100000"/>
        <a:buFontTx/>
        <a:buBlip>
          <a:blip r:embed="rId21"/>
        </a:buBlip>
        <a:defRPr sz="1400" kern="1200">
          <a:solidFill>
            <a:schemeClr val="tx1"/>
          </a:solidFill>
          <a:latin typeface="Arial"/>
          <a:ea typeface="+mn-ea"/>
          <a:cs typeface="Arial"/>
        </a:defRPr>
      </a:lvl4pPr>
      <a:lvl5pPr marL="2057400" indent="-228600" algn="l" defTabSz="457200" rtl="0" eaLnBrk="1" latinLnBrk="0" hangingPunct="1">
        <a:spcBef>
          <a:spcPct val="20000"/>
        </a:spcBef>
        <a:buSzPct val="100000"/>
        <a:buFontTx/>
        <a:buBlip>
          <a:blip r:embed="rId18"/>
        </a:buBlip>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609600" y="356613"/>
            <a:ext cx="8839200" cy="492443"/>
          </a:xfrm>
          <a:prstGeom prst="rect">
            <a:avLst/>
          </a:prstGeom>
        </p:spPr>
        <p:txBody>
          <a:bodyPr vert="horz" lIns="0" tIns="0" rIns="0" bIns="0" rtlCol="0" anchor="t">
            <a:spAutoFit/>
          </a:bodyPr>
          <a:lstStyle/>
          <a:p>
            <a:r>
              <a:rPr lang="en-US" dirty="0"/>
              <a:t>Click to edit Master title style</a:t>
            </a:r>
          </a:p>
        </p:txBody>
      </p:sp>
      <p:sp>
        <p:nvSpPr>
          <p:cNvPr id="8" name="Text Placeholder 2"/>
          <p:cNvSpPr>
            <a:spLocks noGrp="1"/>
          </p:cNvSpPr>
          <p:nvPr>
            <p:ph type="body" idx="1"/>
          </p:nvPr>
        </p:nvSpPr>
        <p:spPr>
          <a:xfrm>
            <a:off x="609600" y="1828800"/>
            <a:ext cx="10972800" cy="434340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3"/>
          <p:cNvSpPr>
            <a:spLocks noGrp="1"/>
          </p:cNvSpPr>
          <p:nvPr>
            <p:ph type="dt" sz="half" idx="2"/>
          </p:nvPr>
        </p:nvSpPr>
        <p:spPr>
          <a:xfrm>
            <a:off x="609600" y="6356351"/>
            <a:ext cx="2844800" cy="365125"/>
          </a:xfrm>
          <a:prstGeom prst="rect">
            <a:avLst/>
          </a:prstGeom>
        </p:spPr>
        <p:txBody>
          <a:bodyPr vert="horz" lIns="0" tIns="0" rIns="0" bIns="0" rtlCol="0" anchor="ctr"/>
          <a:lstStyle>
            <a:lvl1pPr algn="l">
              <a:defRPr sz="900">
                <a:solidFill>
                  <a:srgbClr val="707276"/>
                </a:solidFill>
                <a:latin typeface="Arial"/>
                <a:cs typeface="Arial"/>
              </a:defRPr>
            </a:lvl1pPr>
          </a:lstStyle>
          <a:p>
            <a:fld id="{9ED044F3-2776-D54C-89C7-4C75660FFBCE}" type="datetime4">
              <a:rPr lang="en-US" smtClean="0"/>
              <a:t>December 5, 2019</a:t>
            </a:fld>
            <a:endParaRPr lang="en-US" dirty="0"/>
          </a:p>
        </p:txBody>
      </p:sp>
      <p:sp>
        <p:nvSpPr>
          <p:cNvPr id="10" name="Footer Placeholder 4"/>
          <p:cNvSpPr>
            <a:spLocks noGrp="1"/>
          </p:cNvSpPr>
          <p:nvPr>
            <p:ph type="ftr" sz="quarter" idx="3"/>
          </p:nvPr>
        </p:nvSpPr>
        <p:spPr>
          <a:xfrm>
            <a:off x="4165600" y="6356351"/>
            <a:ext cx="3860800" cy="365125"/>
          </a:xfrm>
          <a:prstGeom prst="rect">
            <a:avLst/>
          </a:prstGeom>
        </p:spPr>
        <p:txBody>
          <a:bodyPr vert="horz" lIns="0" tIns="0" rIns="0" bIns="0" rtlCol="0" anchor="ctr"/>
          <a:lstStyle>
            <a:lvl1pPr algn="ctr">
              <a:defRPr sz="900">
                <a:solidFill>
                  <a:srgbClr val="707276"/>
                </a:solidFill>
                <a:latin typeface="Arial"/>
                <a:cs typeface="Arial"/>
              </a:defRPr>
            </a:lvl1pPr>
          </a:lstStyle>
          <a:p>
            <a:endParaRPr lang="en-US" dirty="0"/>
          </a:p>
        </p:txBody>
      </p:sp>
      <p:sp>
        <p:nvSpPr>
          <p:cNvPr id="11" name="Slide Number Placeholder 5"/>
          <p:cNvSpPr>
            <a:spLocks noGrp="1"/>
          </p:cNvSpPr>
          <p:nvPr>
            <p:ph type="sldNum" sz="quarter" idx="4"/>
          </p:nvPr>
        </p:nvSpPr>
        <p:spPr>
          <a:xfrm>
            <a:off x="8737600" y="6356351"/>
            <a:ext cx="2844800" cy="365125"/>
          </a:xfrm>
          <a:prstGeom prst="rect">
            <a:avLst/>
          </a:prstGeom>
        </p:spPr>
        <p:txBody>
          <a:bodyPr vert="horz" lIns="0" tIns="0" rIns="0" bIns="0" rtlCol="0" anchor="ctr"/>
          <a:lstStyle>
            <a:lvl1pPr algn="r">
              <a:defRPr sz="900">
                <a:solidFill>
                  <a:srgbClr val="707276"/>
                </a:solidFill>
                <a:latin typeface="Arial"/>
                <a:cs typeface="Arial"/>
              </a:defRPr>
            </a:lvl1pPr>
          </a:lstStyle>
          <a:p>
            <a:fld id="{03722D57-58D6-9447-A6D5-A97F6C35A8FB}" type="slidenum">
              <a:rPr lang="en-US" smtClean="0"/>
              <a:pPr/>
              <a:t>‹#›</a:t>
            </a:fld>
            <a:endParaRPr lang="en-US" dirty="0"/>
          </a:p>
        </p:txBody>
      </p:sp>
      <p:pic>
        <p:nvPicPr>
          <p:cNvPr id="12" name="Picture 11"/>
          <p:cNvPicPr>
            <a:picLocks noChangeAspect="1"/>
          </p:cNvPicPr>
          <p:nvPr/>
        </p:nvPicPr>
        <p:blipFill>
          <a:blip r:embed="rId11"/>
          <a:stretch>
            <a:fillRect/>
          </a:stretch>
        </p:blipFill>
        <p:spPr>
          <a:xfrm>
            <a:off x="10094976" y="128017"/>
            <a:ext cx="1926336" cy="728657"/>
          </a:xfrm>
          <a:prstGeom prst="rect">
            <a:avLst/>
          </a:prstGeom>
        </p:spPr>
      </p:pic>
    </p:spTree>
    <p:extLst>
      <p:ext uri="{BB962C8B-B14F-4D97-AF65-F5344CB8AC3E}">
        <p14:creationId xmlns:p14="http://schemas.microsoft.com/office/powerpoint/2010/main" val="261486769"/>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Lst>
  <p:hf hdr="0"/>
  <p:txStyles>
    <p:titleStyle>
      <a:lvl1pPr algn="l" defTabSz="457200" rtl="0" eaLnBrk="1" latinLnBrk="0" hangingPunct="1">
        <a:spcBef>
          <a:spcPct val="0"/>
        </a:spcBef>
        <a:buNone/>
        <a:defRPr sz="3200" b="1" kern="1200">
          <a:solidFill>
            <a:srgbClr val="D57500"/>
          </a:solidFill>
          <a:latin typeface="Arial"/>
          <a:ea typeface="+mj-ea"/>
          <a:cs typeface="Arial"/>
        </a:defRPr>
      </a:lvl1pPr>
    </p:titleStyle>
    <p:bodyStyle>
      <a:lvl1pPr marL="342900" indent="-342900" algn="l" defTabSz="457200" rtl="0" eaLnBrk="1" latinLnBrk="0" hangingPunct="1">
        <a:spcBef>
          <a:spcPct val="20000"/>
        </a:spcBef>
        <a:buSzPct val="100000"/>
        <a:buFontTx/>
        <a:buBlip>
          <a:blip r:embed="rId12"/>
        </a:buBlip>
        <a:defRPr sz="2000" kern="1200">
          <a:solidFill>
            <a:schemeClr val="tx1"/>
          </a:solidFill>
          <a:latin typeface="Arial"/>
          <a:ea typeface="+mn-ea"/>
          <a:cs typeface="Arial"/>
        </a:defRPr>
      </a:lvl1pPr>
      <a:lvl2pPr marL="742950" indent="-285750" algn="l" defTabSz="457200" rtl="0" eaLnBrk="1" latinLnBrk="0" hangingPunct="1">
        <a:spcBef>
          <a:spcPct val="20000"/>
        </a:spcBef>
        <a:buSzPct val="100000"/>
        <a:buFontTx/>
        <a:buBlip>
          <a:blip r:embed="rId13"/>
        </a:buBlip>
        <a:defRPr sz="1800" kern="1200">
          <a:solidFill>
            <a:schemeClr val="tx1"/>
          </a:solidFill>
          <a:latin typeface="Arial"/>
          <a:ea typeface="+mn-ea"/>
          <a:cs typeface="Arial"/>
        </a:defRPr>
      </a:lvl2pPr>
      <a:lvl3pPr marL="1143000" indent="-228600" algn="l" defTabSz="457200" rtl="0" eaLnBrk="1" latinLnBrk="0" hangingPunct="1">
        <a:spcBef>
          <a:spcPct val="20000"/>
        </a:spcBef>
        <a:buSzPct val="100000"/>
        <a:buFontTx/>
        <a:buBlip>
          <a:blip r:embed="rId14"/>
        </a:buBlip>
        <a:defRPr sz="1600" kern="1200">
          <a:solidFill>
            <a:schemeClr val="tx1"/>
          </a:solidFill>
          <a:latin typeface="Arial"/>
          <a:ea typeface="+mn-ea"/>
          <a:cs typeface="Arial"/>
        </a:defRPr>
      </a:lvl3pPr>
      <a:lvl4pPr marL="1600200" indent="-228600" algn="l" defTabSz="457200" rtl="0" eaLnBrk="1" latinLnBrk="0" hangingPunct="1">
        <a:spcBef>
          <a:spcPct val="20000"/>
        </a:spcBef>
        <a:buSzPct val="100000"/>
        <a:buFontTx/>
        <a:buBlip>
          <a:blip r:embed="rId15"/>
        </a:buBlip>
        <a:defRPr sz="1400" kern="1200">
          <a:solidFill>
            <a:schemeClr val="tx1"/>
          </a:solidFill>
          <a:latin typeface="Arial"/>
          <a:ea typeface="+mn-ea"/>
          <a:cs typeface="Arial"/>
        </a:defRPr>
      </a:lvl4pPr>
      <a:lvl5pPr marL="2057400" indent="-228600" algn="l" defTabSz="457200" rtl="0" eaLnBrk="1" latinLnBrk="0" hangingPunct="1">
        <a:spcBef>
          <a:spcPct val="20000"/>
        </a:spcBef>
        <a:buSzPct val="100000"/>
        <a:buFontTx/>
        <a:buBlip>
          <a:blip r:embed="rId12"/>
        </a:buBlip>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7.tiff"/><Relationship Id="rId5" Type="http://schemas.openxmlformats.org/officeDocument/2006/relationships/image" Target="../media/image16.jpeg"/><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0.emf"/></Relationships>
</file>

<file path=ppt/slides/_rels/slide13.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5.w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5574786"/>
            <a:ext cx="12192000" cy="470324"/>
          </a:xfrm>
        </p:spPr>
        <p:txBody>
          <a:bodyPr>
            <a:normAutofit/>
          </a:bodyPr>
          <a:lstStyle/>
          <a:p>
            <a:pPr algn="ctr"/>
            <a:r>
              <a:rPr lang="en-US" sz="2400" dirty="0"/>
              <a:t>Manish Shrivastava</a:t>
            </a:r>
            <a:endParaRPr lang="en-US" sz="1200" i="1" dirty="0"/>
          </a:p>
        </p:txBody>
      </p:sp>
      <p:sp>
        <p:nvSpPr>
          <p:cNvPr id="4" name="Date Placeholder 3"/>
          <p:cNvSpPr>
            <a:spLocks noGrp="1"/>
          </p:cNvSpPr>
          <p:nvPr>
            <p:ph type="dt" sz="half" idx="10"/>
          </p:nvPr>
        </p:nvSpPr>
        <p:spPr>
          <a:xfrm>
            <a:off x="101600" y="6438831"/>
            <a:ext cx="2844800" cy="365125"/>
          </a:xfrm>
        </p:spPr>
        <p:txBody>
          <a:bodyPr/>
          <a:lstStyle/>
          <a:p>
            <a:fld id="{2968F0E1-7F3B-9143-ABF4-576BF984EE9D}" type="datetime4">
              <a:rPr lang="en-US" smtClean="0"/>
              <a:t>December 5, 2019</a:t>
            </a:fld>
            <a:endParaRPr lang="en-US" dirty="0"/>
          </a:p>
        </p:txBody>
      </p:sp>
      <p:sp>
        <p:nvSpPr>
          <p:cNvPr id="5" name="Footer Placeholder 4"/>
          <p:cNvSpPr>
            <a:spLocks noGrp="1"/>
          </p:cNvSpPr>
          <p:nvPr>
            <p:ph type="ftr" sz="quarter" idx="11"/>
          </p:nvPr>
        </p:nvSpPr>
        <p:spPr>
          <a:xfrm>
            <a:off x="-1" y="5992104"/>
            <a:ext cx="12171676" cy="365125"/>
          </a:xfrm>
        </p:spPr>
        <p:txBody>
          <a:bodyPr/>
          <a:lstStyle/>
          <a:p>
            <a:r>
              <a:rPr lang="en-US" sz="1600" dirty="0"/>
              <a:t>Acknowledgements: All my co-authors</a:t>
            </a:r>
          </a:p>
          <a:p>
            <a:r>
              <a:rPr lang="en-US" sz="1600" dirty="0"/>
              <a:t>Funding: U.S. Department of Energy’s  ASR Program and my DOE Early Career  Award 2018</a:t>
            </a:r>
          </a:p>
        </p:txBody>
      </p:sp>
      <p:sp>
        <p:nvSpPr>
          <p:cNvPr id="6" name="Slide Number Placeholder 5"/>
          <p:cNvSpPr>
            <a:spLocks noGrp="1"/>
          </p:cNvSpPr>
          <p:nvPr>
            <p:ph type="sldNum" sz="quarter" idx="12"/>
          </p:nvPr>
        </p:nvSpPr>
        <p:spPr/>
        <p:txBody>
          <a:bodyPr/>
          <a:lstStyle/>
          <a:p>
            <a:fld id="{03722D57-58D6-9447-A6D5-A97F6C35A8FB}" type="slidenum">
              <a:rPr lang="en-US" smtClean="0"/>
              <a:pPr/>
              <a:t>1</a:t>
            </a:fld>
            <a:endParaRPr lang="en-US" dirty="0"/>
          </a:p>
        </p:txBody>
      </p:sp>
      <p:pic>
        <p:nvPicPr>
          <p:cNvPr id="7" name="Picture 14" descr="ASR_Logo_Color_HighRes.png"/>
          <p:cNvPicPr>
            <a:picLocks noChangeAspect="1"/>
          </p:cNvPicPr>
          <p:nvPr/>
        </p:nvPicPr>
        <p:blipFill>
          <a:blip r:embed="rId3"/>
          <a:srcRect/>
          <a:stretch>
            <a:fillRect/>
          </a:stretch>
        </p:blipFill>
        <p:spPr bwMode="auto">
          <a:xfrm>
            <a:off x="10426700" y="5490469"/>
            <a:ext cx="1765300" cy="840066"/>
          </a:xfrm>
          <a:prstGeom prst="rect">
            <a:avLst/>
          </a:prstGeom>
          <a:noFill/>
          <a:ln w="9525">
            <a:noFill/>
            <a:miter lim="800000"/>
            <a:headEnd/>
            <a:tailEnd/>
          </a:ln>
        </p:spPr>
      </p:pic>
      <p:pic>
        <p:nvPicPr>
          <p:cNvPr id="20" name="Picture 19"/>
          <p:cNvPicPr>
            <a:picLocks noChangeAspect="1"/>
          </p:cNvPicPr>
          <p:nvPr/>
        </p:nvPicPr>
        <p:blipFill>
          <a:blip r:embed="rId4"/>
          <a:stretch>
            <a:fillRect/>
          </a:stretch>
        </p:blipFill>
        <p:spPr>
          <a:xfrm>
            <a:off x="-1" y="-1"/>
            <a:ext cx="4245199" cy="2396029"/>
          </a:xfrm>
          <a:prstGeom prst="rect">
            <a:avLst/>
          </a:prstGeom>
        </p:spPr>
      </p:pic>
      <p:pic>
        <p:nvPicPr>
          <p:cNvPr id="21" name="Picture 2" descr="http://static.guim.co.uk/sys-images/Observer/Pix/pictures/2011/6/22/1308749539474/The-Amazon-Rainforest-nea-00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047862"/>
            <a:ext cx="4269584" cy="2350616"/>
          </a:xfrm>
          <a:prstGeom prst="rect">
            <a:avLst/>
          </a:prstGeom>
          <a:noFill/>
          <a:extLst>
            <a:ext uri="{909E8E84-426E-40DD-AFC4-6F175D3DCCD1}">
              <a14:hiddenFill xmlns:a14="http://schemas.microsoft.com/office/drawing/2010/main">
                <a:solidFill>
                  <a:srgbClr val="FFFFFF"/>
                </a:solidFill>
              </a14:hiddenFill>
            </a:ext>
          </a:extLst>
        </p:spPr>
      </p:pic>
      <p:sp>
        <p:nvSpPr>
          <p:cNvPr id="23" name="Right Arrow 22"/>
          <p:cNvSpPr/>
          <p:nvPr/>
        </p:nvSpPr>
        <p:spPr>
          <a:xfrm rot="5400000">
            <a:off x="1454300" y="2528785"/>
            <a:ext cx="970674" cy="388640"/>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D9BCF3C2-A69A-8B4A-9ABE-2550D3B5D190}"/>
              </a:ext>
            </a:extLst>
          </p:cNvPr>
          <p:cNvPicPr>
            <a:picLocks noChangeAspect="1"/>
          </p:cNvPicPr>
          <p:nvPr/>
        </p:nvPicPr>
        <p:blipFill rotWithShape="1">
          <a:blip r:embed="rId6"/>
          <a:srcRect l="3073" t="-1" r="7117" b="-51"/>
          <a:stretch/>
        </p:blipFill>
        <p:spPr>
          <a:xfrm>
            <a:off x="5156275" y="201532"/>
            <a:ext cx="7902091" cy="5398478"/>
          </a:xfrm>
          <a:prstGeom prst="rect">
            <a:avLst/>
          </a:prstGeom>
        </p:spPr>
      </p:pic>
    </p:spTree>
    <p:extLst>
      <p:ext uri="{BB962C8B-B14F-4D97-AF65-F5344CB8AC3E}">
        <p14:creationId xmlns:p14="http://schemas.microsoft.com/office/powerpoint/2010/main" val="19536262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744" y="115048"/>
            <a:ext cx="9760527" cy="769441"/>
          </a:xfrm>
        </p:spPr>
        <p:txBody>
          <a:bodyPr/>
          <a:lstStyle/>
          <a:p>
            <a:r>
              <a:rPr lang="en-US" dirty="0"/>
              <a:t>WRF-</a:t>
            </a:r>
            <a:r>
              <a:rPr lang="en-US" dirty="0" err="1"/>
              <a:t>Chem</a:t>
            </a:r>
            <a:r>
              <a:rPr lang="en-US" dirty="0"/>
              <a:t> results: NO</a:t>
            </a:r>
            <a:r>
              <a:rPr lang="en-US" baseline="-25000" dirty="0"/>
              <a:t>x</a:t>
            </a:r>
            <a:r>
              <a:rPr lang="en-US" dirty="0"/>
              <a:t> causes strong increase of oxidants in the urban plume</a:t>
            </a:r>
          </a:p>
        </p:txBody>
      </p:sp>
      <p:sp>
        <p:nvSpPr>
          <p:cNvPr id="4" name="Date Placeholder 3"/>
          <p:cNvSpPr>
            <a:spLocks noGrp="1"/>
          </p:cNvSpPr>
          <p:nvPr>
            <p:ph type="dt" sz="half" idx="10"/>
          </p:nvPr>
        </p:nvSpPr>
        <p:spPr/>
        <p:txBody>
          <a:bodyPr/>
          <a:lstStyle/>
          <a:p>
            <a:fld id="{986A3075-B438-A046-B8ED-DAC2C54F11BB}" type="datetime4">
              <a:rPr lang="en-US" smtClean="0"/>
              <a:t>December 5, 2019</a:t>
            </a:fld>
            <a:endParaRPr lang="en-US" dirty="0"/>
          </a:p>
        </p:txBody>
      </p:sp>
      <p:sp>
        <p:nvSpPr>
          <p:cNvPr id="5" name="Slide Number Placeholder 4"/>
          <p:cNvSpPr>
            <a:spLocks noGrp="1"/>
          </p:cNvSpPr>
          <p:nvPr>
            <p:ph type="sldNum" sz="quarter" idx="11"/>
          </p:nvPr>
        </p:nvSpPr>
        <p:spPr/>
        <p:txBody>
          <a:bodyPr/>
          <a:lstStyle/>
          <a:p>
            <a:fld id="{03722D57-58D6-9447-A6D5-A97F6C35A8FB}" type="slidenum">
              <a:rPr lang="en-US" smtClean="0"/>
              <a:pPr/>
              <a:t>10</a:t>
            </a:fld>
            <a:endParaRPr lang="en-US"/>
          </a:p>
        </p:txBody>
      </p:sp>
      <p:pic>
        <p:nvPicPr>
          <p:cNvPr id="7" name="Picture 6"/>
          <p:cNvPicPr>
            <a:picLocks noChangeAspect="1"/>
          </p:cNvPicPr>
          <p:nvPr/>
        </p:nvPicPr>
        <p:blipFill>
          <a:blip r:embed="rId3"/>
          <a:stretch>
            <a:fillRect/>
          </a:stretch>
        </p:blipFill>
        <p:spPr>
          <a:xfrm>
            <a:off x="1849582" y="1094892"/>
            <a:ext cx="9719309" cy="5261459"/>
          </a:xfrm>
          <a:prstGeom prst="rect">
            <a:avLst/>
          </a:prstGeom>
        </p:spPr>
      </p:pic>
      <p:sp>
        <p:nvSpPr>
          <p:cNvPr id="8" name="TextBox 7"/>
          <p:cNvSpPr txBox="1"/>
          <p:nvPr/>
        </p:nvSpPr>
        <p:spPr>
          <a:xfrm>
            <a:off x="119572" y="1811580"/>
            <a:ext cx="1632681" cy="954107"/>
          </a:xfrm>
          <a:prstGeom prst="rect">
            <a:avLst/>
          </a:prstGeom>
          <a:noFill/>
          <a:ln>
            <a:noFill/>
          </a:ln>
        </p:spPr>
        <p:txBody>
          <a:bodyPr wrap="square" rtlCol="0">
            <a:spAutoFit/>
          </a:bodyPr>
          <a:lstStyle/>
          <a:p>
            <a:r>
              <a:rPr lang="en-US" dirty="0">
                <a:solidFill>
                  <a:schemeClr val="accent2"/>
                </a:solidFill>
                <a:latin typeface="Arial" panose="020B0604020202020204" pitchFamily="34" charset="0"/>
                <a:cs typeface="Arial" panose="020B0604020202020204" pitchFamily="34" charset="0"/>
              </a:rPr>
              <a:t>Both biogenic and Manaus emissions </a:t>
            </a:r>
            <a:r>
              <a:rPr lang="en-US" sz="2000" dirty="0">
                <a:solidFill>
                  <a:srgbClr val="0000FF"/>
                </a:solidFill>
                <a:latin typeface="Arial" panose="020B0604020202020204" pitchFamily="34" charset="0"/>
                <a:cs typeface="Arial" panose="020B0604020202020204" pitchFamily="34" charset="0"/>
              </a:rPr>
              <a:t>on</a:t>
            </a:r>
          </a:p>
        </p:txBody>
      </p:sp>
      <p:sp>
        <p:nvSpPr>
          <p:cNvPr id="9" name="TextBox 8"/>
          <p:cNvSpPr txBox="1"/>
          <p:nvPr/>
        </p:nvSpPr>
        <p:spPr>
          <a:xfrm>
            <a:off x="119572" y="3884341"/>
            <a:ext cx="1730010" cy="1831271"/>
          </a:xfrm>
          <a:prstGeom prst="rect">
            <a:avLst/>
          </a:prstGeom>
          <a:noFill/>
          <a:ln>
            <a:noFill/>
          </a:ln>
        </p:spPr>
        <p:txBody>
          <a:bodyPr wrap="square" rtlCol="0">
            <a:spAutoFit/>
          </a:bodyPr>
          <a:lstStyle/>
          <a:p>
            <a:pPr>
              <a:spcAft>
                <a:spcPts val="600"/>
              </a:spcAft>
            </a:pPr>
            <a:r>
              <a:rPr lang="en-US" dirty="0">
                <a:solidFill>
                  <a:schemeClr val="accent2"/>
                </a:solidFill>
                <a:latin typeface="Arial" panose="020B0604020202020204" pitchFamily="34" charset="0"/>
                <a:cs typeface="Arial" panose="020B0604020202020204" pitchFamily="34" charset="0"/>
              </a:rPr>
              <a:t>Manaus emissions </a:t>
            </a:r>
            <a:r>
              <a:rPr lang="en-US" sz="2000" dirty="0">
                <a:solidFill>
                  <a:srgbClr val="0000FF"/>
                </a:solidFill>
                <a:latin typeface="Arial" panose="020B0604020202020204" pitchFamily="34" charset="0"/>
                <a:cs typeface="Arial" panose="020B0604020202020204" pitchFamily="34" charset="0"/>
              </a:rPr>
              <a:t>off</a:t>
            </a:r>
          </a:p>
          <a:p>
            <a:r>
              <a:rPr lang="en-US" dirty="0">
                <a:solidFill>
                  <a:schemeClr val="accent2"/>
                </a:solidFill>
                <a:latin typeface="Arial" panose="020B0604020202020204" pitchFamily="34" charset="0"/>
                <a:cs typeface="Arial" panose="020B0604020202020204" pitchFamily="34" charset="0"/>
              </a:rPr>
              <a:t>Biogenic emissions </a:t>
            </a:r>
            <a:r>
              <a:rPr lang="en-US" sz="2000" dirty="0">
                <a:solidFill>
                  <a:srgbClr val="0000FF"/>
                </a:solidFill>
                <a:latin typeface="Arial" panose="020B0604020202020204" pitchFamily="34" charset="0"/>
                <a:cs typeface="Arial" panose="020B0604020202020204" pitchFamily="34" charset="0"/>
              </a:rPr>
              <a:t>on</a:t>
            </a:r>
          </a:p>
          <a:p>
            <a:endParaRPr lang="en-US" sz="1600" dirty="0">
              <a:solidFill>
                <a:schemeClr val="accent2"/>
              </a:solidFill>
              <a:latin typeface="Arial" panose="020B0604020202020204" pitchFamily="34" charset="0"/>
              <a:cs typeface="Arial" panose="020B0604020202020204" pitchFamily="34" charset="0"/>
            </a:endParaRPr>
          </a:p>
          <a:p>
            <a:endParaRPr lang="en-US" sz="1600" dirty="0">
              <a:solidFill>
                <a:schemeClr val="accent2"/>
              </a:solidFill>
              <a:latin typeface="Arial" panose="020B0604020202020204" pitchFamily="34" charset="0"/>
              <a:cs typeface="Arial" panose="020B0604020202020204" pitchFamily="34" charset="0"/>
            </a:endParaRPr>
          </a:p>
        </p:txBody>
      </p:sp>
      <p:sp>
        <p:nvSpPr>
          <p:cNvPr id="10" name="TextBox 4">
            <a:extLst>
              <a:ext uri="{FF2B5EF4-FFF2-40B4-BE49-F238E27FC236}">
                <a16:creationId xmlns:a16="http://schemas.microsoft.com/office/drawing/2014/main" id="{75F6A8DD-C344-014D-BA60-670EA00940AC}"/>
              </a:ext>
            </a:extLst>
          </p:cNvPr>
          <p:cNvSpPr txBox="1">
            <a:spLocks noChangeArrowheads="1"/>
          </p:cNvSpPr>
          <p:nvPr/>
        </p:nvSpPr>
        <p:spPr bwMode="auto">
          <a:xfrm>
            <a:off x="3745557" y="6369636"/>
            <a:ext cx="5302190" cy="338554"/>
          </a:xfrm>
          <a:prstGeom prst="rect">
            <a:avLst/>
          </a:prstGeom>
          <a:noFill/>
          <a:ln w="9525">
            <a:noFill/>
            <a:miter lim="800000"/>
            <a:headEnd/>
            <a:tailEnd/>
          </a:ln>
        </p:spPr>
        <p:txBody>
          <a:bodyPr wrap="square">
            <a:spAutoFit/>
          </a:bodyPr>
          <a:lstStyle/>
          <a:p>
            <a:pPr algn="ctr"/>
            <a:r>
              <a:rPr lang="en-US" sz="1600" i="1" dirty="0">
                <a:solidFill>
                  <a:schemeClr val="accent2"/>
                </a:solidFill>
                <a:latin typeface="Arial" panose="020B0604020202020204" pitchFamily="34" charset="0"/>
                <a:cs typeface="Arial" panose="020B0604020202020204" pitchFamily="34" charset="0"/>
              </a:rPr>
              <a:t>Shrivastava et al. 2019, Nature Communications</a:t>
            </a:r>
          </a:p>
        </p:txBody>
      </p:sp>
    </p:spTree>
    <p:extLst>
      <p:ext uri="{BB962C8B-B14F-4D97-AF65-F5344CB8AC3E}">
        <p14:creationId xmlns:p14="http://schemas.microsoft.com/office/powerpoint/2010/main" val="87519584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836" y="255597"/>
            <a:ext cx="9916391" cy="769441"/>
          </a:xfrm>
        </p:spPr>
        <p:txBody>
          <a:bodyPr/>
          <a:lstStyle/>
          <a:p>
            <a:r>
              <a:rPr lang="en-US" dirty="0"/>
              <a:t>Strong enhancement in natural biogenic SOA formation in-plume</a:t>
            </a:r>
          </a:p>
        </p:txBody>
      </p:sp>
      <p:sp>
        <p:nvSpPr>
          <p:cNvPr id="4" name="Date Placeholder 3"/>
          <p:cNvSpPr>
            <a:spLocks noGrp="1"/>
          </p:cNvSpPr>
          <p:nvPr>
            <p:ph type="dt" sz="half" idx="10"/>
          </p:nvPr>
        </p:nvSpPr>
        <p:spPr/>
        <p:txBody>
          <a:bodyPr/>
          <a:lstStyle/>
          <a:p>
            <a:fld id="{986A3075-B438-A046-B8ED-DAC2C54F11BB}" type="datetime4">
              <a:rPr lang="en-US" smtClean="0"/>
              <a:t>December 5, 2019</a:t>
            </a:fld>
            <a:endParaRPr lang="en-US" dirty="0"/>
          </a:p>
        </p:txBody>
      </p:sp>
      <p:sp>
        <p:nvSpPr>
          <p:cNvPr id="5" name="Slide Number Placeholder 4"/>
          <p:cNvSpPr>
            <a:spLocks noGrp="1"/>
          </p:cNvSpPr>
          <p:nvPr>
            <p:ph type="sldNum" sz="quarter" idx="11"/>
          </p:nvPr>
        </p:nvSpPr>
        <p:spPr/>
        <p:txBody>
          <a:bodyPr/>
          <a:lstStyle/>
          <a:p>
            <a:fld id="{03722D57-58D6-9447-A6D5-A97F6C35A8FB}" type="slidenum">
              <a:rPr lang="en-US" smtClean="0"/>
              <a:pPr/>
              <a:t>11</a:t>
            </a:fld>
            <a:endParaRPr lang="en-US" dirty="0"/>
          </a:p>
        </p:txBody>
      </p:sp>
      <p:sp>
        <p:nvSpPr>
          <p:cNvPr id="6" name="Footer Placeholder 5"/>
          <p:cNvSpPr>
            <a:spLocks noGrp="1"/>
          </p:cNvSpPr>
          <p:nvPr>
            <p:ph type="ftr" sz="quarter" idx="12"/>
          </p:nvPr>
        </p:nvSpPr>
        <p:spPr/>
        <p:txBody>
          <a:bodyPr/>
          <a:lstStyle/>
          <a:p>
            <a:endParaRPr lang="en-US"/>
          </a:p>
        </p:txBody>
      </p:sp>
      <p:pic>
        <p:nvPicPr>
          <p:cNvPr id="7" name="Picture 6"/>
          <p:cNvPicPr>
            <a:picLocks noChangeAspect="1"/>
          </p:cNvPicPr>
          <p:nvPr/>
        </p:nvPicPr>
        <p:blipFill>
          <a:blip r:embed="rId3"/>
          <a:stretch>
            <a:fillRect/>
          </a:stretch>
        </p:blipFill>
        <p:spPr>
          <a:xfrm>
            <a:off x="58882" y="1126869"/>
            <a:ext cx="12074236" cy="3654221"/>
          </a:xfrm>
          <a:prstGeom prst="rect">
            <a:avLst/>
          </a:prstGeom>
        </p:spPr>
      </p:pic>
      <p:sp>
        <p:nvSpPr>
          <p:cNvPr id="8" name="Content Placeholder 2"/>
          <p:cNvSpPr>
            <a:spLocks noGrp="1"/>
          </p:cNvSpPr>
          <p:nvPr>
            <p:ph idx="1"/>
          </p:nvPr>
        </p:nvSpPr>
        <p:spPr>
          <a:xfrm>
            <a:off x="207819" y="5165229"/>
            <a:ext cx="11926408" cy="1692771"/>
          </a:xfrm>
        </p:spPr>
        <p:txBody>
          <a:bodyPr/>
          <a:lstStyle/>
          <a:p>
            <a:pPr>
              <a:spcBef>
                <a:spcPts val="1200"/>
              </a:spcBef>
            </a:pPr>
            <a:r>
              <a:rPr lang="en-US" dirty="0"/>
              <a:t>In the pristine background Amazon, biogenic SOA formation is low: NO</a:t>
            </a:r>
            <a:r>
              <a:rPr lang="en-US" baseline="-25000" dirty="0"/>
              <a:t>x</a:t>
            </a:r>
            <a:r>
              <a:rPr lang="en-US" dirty="0"/>
              <a:t> and oxidant-limited</a:t>
            </a:r>
          </a:p>
          <a:p>
            <a:pPr>
              <a:spcBef>
                <a:spcPts val="1200"/>
              </a:spcBef>
            </a:pPr>
            <a:r>
              <a:rPr lang="en-US" dirty="0"/>
              <a:t>Soil NO</a:t>
            </a:r>
            <a:r>
              <a:rPr lang="en-US" baseline="-25000" dirty="0"/>
              <a:t>x</a:t>
            </a:r>
            <a:r>
              <a:rPr lang="en-US" dirty="0"/>
              <a:t> emissions drive oxidant cycling and biogenic SOA formation in the background</a:t>
            </a:r>
          </a:p>
          <a:p>
            <a:pPr>
              <a:spcBef>
                <a:spcPts val="1200"/>
              </a:spcBef>
            </a:pPr>
            <a:r>
              <a:rPr lang="en-US" dirty="0"/>
              <a:t>Manaus NO</a:t>
            </a:r>
            <a:r>
              <a:rPr lang="en-US" baseline="-25000" dirty="0"/>
              <a:t>x</a:t>
            </a:r>
            <a:r>
              <a:rPr lang="en-US" dirty="0"/>
              <a:t> emissions substantially increase biogenic SOA formation by 60-400%</a:t>
            </a:r>
          </a:p>
          <a:p>
            <a:pPr marL="0" indent="0">
              <a:spcBef>
                <a:spcPts val="1200"/>
              </a:spcBef>
              <a:buNone/>
            </a:pPr>
            <a:endParaRPr lang="en-US" dirty="0"/>
          </a:p>
        </p:txBody>
      </p:sp>
      <p:sp>
        <p:nvSpPr>
          <p:cNvPr id="9" name="TextBox 4">
            <a:extLst>
              <a:ext uri="{FF2B5EF4-FFF2-40B4-BE49-F238E27FC236}">
                <a16:creationId xmlns:a16="http://schemas.microsoft.com/office/drawing/2014/main" id="{ADEDF2AE-B7AE-9546-8CD4-515641497827}"/>
              </a:ext>
            </a:extLst>
          </p:cNvPr>
          <p:cNvSpPr txBox="1">
            <a:spLocks noChangeArrowheads="1"/>
          </p:cNvSpPr>
          <p:nvPr/>
        </p:nvSpPr>
        <p:spPr bwMode="auto">
          <a:xfrm>
            <a:off x="3228199" y="4730799"/>
            <a:ext cx="5302190" cy="338554"/>
          </a:xfrm>
          <a:prstGeom prst="rect">
            <a:avLst/>
          </a:prstGeom>
          <a:noFill/>
          <a:ln w="9525">
            <a:noFill/>
            <a:miter lim="800000"/>
            <a:headEnd/>
            <a:tailEnd/>
          </a:ln>
        </p:spPr>
        <p:txBody>
          <a:bodyPr wrap="square">
            <a:spAutoFit/>
          </a:bodyPr>
          <a:lstStyle/>
          <a:p>
            <a:pPr algn="ctr"/>
            <a:r>
              <a:rPr lang="en-US" sz="1600" i="1" dirty="0">
                <a:solidFill>
                  <a:schemeClr val="accent2"/>
                </a:solidFill>
                <a:latin typeface="Arial" panose="020B0604020202020204" pitchFamily="34" charset="0"/>
                <a:cs typeface="Arial" panose="020B0604020202020204" pitchFamily="34" charset="0"/>
              </a:rPr>
              <a:t>Shrivastava et al. 2019, Nature Communications</a:t>
            </a:r>
          </a:p>
        </p:txBody>
      </p:sp>
    </p:spTree>
    <p:extLst>
      <p:ext uri="{BB962C8B-B14F-4D97-AF65-F5344CB8AC3E}">
        <p14:creationId xmlns:p14="http://schemas.microsoft.com/office/powerpoint/2010/main" val="405952672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254" y="140753"/>
            <a:ext cx="9850581" cy="769441"/>
          </a:xfrm>
        </p:spPr>
        <p:txBody>
          <a:bodyPr/>
          <a:lstStyle/>
          <a:p>
            <a:r>
              <a:rPr lang="en-US" dirty="0"/>
              <a:t>Model simulations agree with organic aerosols measured by Aerosol Mass Spectrometer onboard G1 aircraft: March 13</a:t>
            </a:r>
          </a:p>
        </p:txBody>
      </p:sp>
      <p:sp>
        <p:nvSpPr>
          <p:cNvPr id="4" name="Date Placeholder 3"/>
          <p:cNvSpPr>
            <a:spLocks noGrp="1"/>
          </p:cNvSpPr>
          <p:nvPr>
            <p:ph type="dt" sz="half" idx="10"/>
          </p:nvPr>
        </p:nvSpPr>
        <p:spPr>
          <a:xfrm>
            <a:off x="9625955" y="6466310"/>
            <a:ext cx="2844800" cy="365125"/>
          </a:xfrm>
        </p:spPr>
        <p:txBody>
          <a:bodyPr/>
          <a:lstStyle/>
          <a:p>
            <a:fld id="{986A3075-B438-A046-B8ED-DAC2C54F11BB}" type="datetime4">
              <a:rPr lang="en-US" smtClean="0"/>
              <a:t>December 5, 2019</a:t>
            </a:fld>
            <a:endParaRPr lang="en-US" dirty="0"/>
          </a:p>
        </p:txBody>
      </p:sp>
      <p:sp>
        <p:nvSpPr>
          <p:cNvPr id="5" name="Slide Number Placeholder 4"/>
          <p:cNvSpPr>
            <a:spLocks noGrp="1"/>
          </p:cNvSpPr>
          <p:nvPr>
            <p:ph type="sldNum" sz="quarter" idx="11"/>
          </p:nvPr>
        </p:nvSpPr>
        <p:spPr/>
        <p:txBody>
          <a:bodyPr/>
          <a:lstStyle/>
          <a:p>
            <a:fld id="{03722D57-58D6-9447-A6D5-A97F6C35A8FB}" type="slidenum">
              <a:rPr lang="en-US" smtClean="0"/>
              <a:pPr/>
              <a:t>12</a:t>
            </a:fld>
            <a:endParaRPr lang="en-US"/>
          </a:p>
        </p:txBody>
      </p:sp>
      <p:sp>
        <p:nvSpPr>
          <p:cNvPr id="15" name="Content Placeholder 2"/>
          <p:cNvSpPr>
            <a:spLocks noGrp="1"/>
          </p:cNvSpPr>
          <p:nvPr>
            <p:ph idx="1"/>
          </p:nvPr>
        </p:nvSpPr>
        <p:spPr>
          <a:xfrm>
            <a:off x="280555" y="5911661"/>
            <a:ext cx="11894819" cy="1231106"/>
          </a:xfrm>
        </p:spPr>
        <p:txBody>
          <a:bodyPr/>
          <a:lstStyle/>
          <a:p>
            <a:pPr>
              <a:spcBef>
                <a:spcPts val="1200"/>
              </a:spcBef>
            </a:pPr>
            <a:r>
              <a:rPr lang="en-US" dirty="0"/>
              <a:t>Model captures the rise and fall of organic aerosols as the aircraft moves in and out of plume</a:t>
            </a:r>
          </a:p>
          <a:p>
            <a:pPr>
              <a:spcBef>
                <a:spcPts val="1200"/>
              </a:spcBef>
            </a:pPr>
            <a:r>
              <a:rPr lang="en-US" dirty="0"/>
              <a:t>Model-measurements differ farther downwind from city due to differences in plume dispersion</a:t>
            </a:r>
          </a:p>
          <a:p>
            <a:pPr marL="0" indent="0">
              <a:spcBef>
                <a:spcPts val="1200"/>
              </a:spcBef>
              <a:buNone/>
            </a:pPr>
            <a:endParaRPr lang="en-US" dirty="0"/>
          </a:p>
        </p:txBody>
      </p:sp>
      <p:sp>
        <p:nvSpPr>
          <p:cNvPr id="16" name="TextBox 4">
            <a:extLst>
              <a:ext uri="{FF2B5EF4-FFF2-40B4-BE49-F238E27FC236}">
                <a16:creationId xmlns:a16="http://schemas.microsoft.com/office/drawing/2014/main" id="{B56F9AC4-EF55-E540-A74C-1CDA159B17C0}"/>
              </a:ext>
            </a:extLst>
          </p:cNvPr>
          <p:cNvSpPr txBox="1">
            <a:spLocks noChangeArrowheads="1"/>
          </p:cNvSpPr>
          <p:nvPr/>
        </p:nvSpPr>
        <p:spPr bwMode="auto">
          <a:xfrm>
            <a:off x="3769620" y="5527969"/>
            <a:ext cx="5302190" cy="338554"/>
          </a:xfrm>
          <a:prstGeom prst="rect">
            <a:avLst/>
          </a:prstGeom>
          <a:noFill/>
          <a:ln w="9525">
            <a:noFill/>
            <a:miter lim="800000"/>
            <a:headEnd/>
            <a:tailEnd/>
          </a:ln>
        </p:spPr>
        <p:txBody>
          <a:bodyPr wrap="square">
            <a:spAutoFit/>
          </a:bodyPr>
          <a:lstStyle/>
          <a:p>
            <a:pPr algn="ctr"/>
            <a:r>
              <a:rPr lang="en-US" sz="1600" i="1" dirty="0">
                <a:solidFill>
                  <a:schemeClr val="accent2"/>
                </a:solidFill>
                <a:latin typeface="Arial" panose="020B0604020202020204" pitchFamily="34" charset="0"/>
                <a:cs typeface="Arial" panose="020B0604020202020204" pitchFamily="34" charset="0"/>
              </a:rPr>
              <a:t>Shrivastava et al. 2019, Nature Communications</a:t>
            </a:r>
          </a:p>
        </p:txBody>
      </p:sp>
      <p:grpSp>
        <p:nvGrpSpPr>
          <p:cNvPr id="7" name="Group 6">
            <a:extLst>
              <a:ext uri="{FF2B5EF4-FFF2-40B4-BE49-F238E27FC236}">
                <a16:creationId xmlns:a16="http://schemas.microsoft.com/office/drawing/2014/main" id="{CF8389A8-2562-8141-AAA8-2DE29505A5A5}"/>
              </a:ext>
            </a:extLst>
          </p:cNvPr>
          <p:cNvGrpSpPr/>
          <p:nvPr/>
        </p:nvGrpSpPr>
        <p:grpSpPr>
          <a:xfrm>
            <a:off x="166254" y="810863"/>
            <a:ext cx="11007350" cy="5083710"/>
            <a:chOff x="166254" y="810863"/>
            <a:chExt cx="11007350" cy="5083710"/>
          </a:xfrm>
        </p:grpSpPr>
        <p:grpSp>
          <p:nvGrpSpPr>
            <p:cNvPr id="6" name="Group 5">
              <a:extLst>
                <a:ext uri="{FF2B5EF4-FFF2-40B4-BE49-F238E27FC236}">
                  <a16:creationId xmlns:a16="http://schemas.microsoft.com/office/drawing/2014/main" id="{B6EA76DD-8518-F94C-BA48-1B2702206320}"/>
                </a:ext>
              </a:extLst>
            </p:cNvPr>
            <p:cNvGrpSpPr/>
            <p:nvPr/>
          </p:nvGrpSpPr>
          <p:grpSpPr>
            <a:xfrm>
              <a:off x="166254" y="810863"/>
              <a:ext cx="11007350" cy="5083710"/>
              <a:chOff x="166254" y="810863"/>
              <a:chExt cx="11007350" cy="5083710"/>
            </a:xfrm>
          </p:grpSpPr>
          <p:grpSp>
            <p:nvGrpSpPr>
              <p:cNvPr id="14" name="Group 13"/>
              <p:cNvGrpSpPr/>
              <p:nvPr/>
            </p:nvGrpSpPr>
            <p:grpSpPr>
              <a:xfrm>
                <a:off x="166254" y="810863"/>
                <a:ext cx="11007350" cy="5083710"/>
                <a:chOff x="405244" y="987508"/>
                <a:chExt cx="11007350" cy="5083710"/>
              </a:xfrm>
            </p:grpSpPr>
            <p:pic>
              <p:nvPicPr>
                <p:cNvPr id="3" name="Picture 2"/>
                <p:cNvPicPr>
                  <a:picLocks noChangeAspect="1"/>
                </p:cNvPicPr>
                <p:nvPr/>
              </p:nvPicPr>
              <p:blipFill rotWithShape="1">
                <a:blip r:embed="rId3"/>
                <a:srcRect l="3683" r="51653" b="37569"/>
                <a:stretch/>
              </p:blipFill>
              <p:spPr>
                <a:xfrm>
                  <a:off x="405244" y="987508"/>
                  <a:ext cx="5205845" cy="5083710"/>
                </a:xfrm>
                <a:prstGeom prst="rect">
                  <a:avLst/>
                </a:prstGeom>
              </p:spPr>
            </p:pic>
            <p:grpSp>
              <p:nvGrpSpPr>
                <p:cNvPr id="12" name="Group 11"/>
                <p:cNvGrpSpPr/>
                <p:nvPr/>
              </p:nvGrpSpPr>
              <p:grpSpPr>
                <a:xfrm>
                  <a:off x="6187854" y="1610593"/>
                  <a:ext cx="5224740" cy="4208318"/>
                  <a:chOff x="6187854" y="1610593"/>
                  <a:chExt cx="5224740" cy="4208318"/>
                </a:xfrm>
              </p:grpSpPr>
              <p:pic>
                <p:nvPicPr>
                  <p:cNvPr id="8" name="Picture 7"/>
                  <p:cNvPicPr>
                    <a:picLocks noChangeAspect="1"/>
                  </p:cNvPicPr>
                  <p:nvPr/>
                </p:nvPicPr>
                <p:blipFill rotWithShape="1">
                  <a:blip r:embed="rId4"/>
                  <a:srcRect l="5508" t="7949" r="12874" b="4157"/>
                  <a:stretch/>
                </p:blipFill>
                <p:spPr>
                  <a:xfrm>
                    <a:off x="6187854" y="1610593"/>
                    <a:ext cx="5099491" cy="4208318"/>
                  </a:xfrm>
                  <a:prstGeom prst="rect">
                    <a:avLst/>
                  </a:prstGeom>
                </p:spPr>
              </p:pic>
              <p:cxnSp>
                <p:nvCxnSpPr>
                  <p:cNvPr id="10" name="Straight Arrow Connector 9"/>
                  <p:cNvCxnSpPr/>
                  <p:nvPr/>
                </p:nvCxnSpPr>
                <p:spPr>
                  <a:xfrm>
                    <a:off x="10287000" y="2691246"/>
                    <a:ext cx="426027" cy="10391"/>
                  </a:xfrm>
                  <a:prstGeom prst="straightConnector1">
                    <a:avLst/>
                  </a:prstGeom>
                  <a:ln>
                    <a:headEnd type="triangle"/>
                    <a:tailEnd type="triangle"/>
                  </a:ln>
                </p:spPr>
                <p:style>
                  <a:lnRef idx="3">
                    <a:schemeClr val="accent2"/>
                  </a:lnRef>
                  <a:fillRef idx="0">
                    <a:schemeClr val="accent2"/>
                  </a:fillRef>
                  <a:effectRef idx="2">
                    <a:schemeClr val="accent2"/>
                  </a:effectRef>
                  <a:fontRef idx="minor">
                    <a:schemeClr val="tx1"/>
                  </a:fontRef>
                </p:style>
              </p:cxnSp>
              <p:sp>
                <p:nvSpPr>
                  <p:cNvPr id="11" name="TextBox 10"/>
                  <p:cNvSpPr txBox="1"/>
                  <p:nvPr/>
                </p:nvSpPr>
                <p:spPr>
                  <a:xfrm>
                    <a:off x="9763903" y="1963877"/>
                    <a:ext cx="1648691" cy="646331"/>
                  </a:xfrm>
                  <a:prstGeom prst="rect">
                    <a:avLst/>
                  </a:prstGeom>
                  <a:noFill/>
                </p:spPr>
                <p:txBody>
                  <a:bodyPr wrap="square" rtlCol="0">
                    <a:spAutoFit/>
                  </a:bodyPr>
                  <a:lstStyle/>
                  <a:p>
                    <a:r>
                      <a:rPr lang="en-US" dirty="0">
                        <a:solidFill>
                          <a:schemeClr val="accent2"/>
                        </a:solidFill>
                        <a:latin typeface="Arial" panose="020B0604020202020204" pitchFamily="34" charset="0"/>
                        <a:cs typeface="Arial" panose="020B0604020202020204" pitchFamily="34" charset="0"/>
                      </a:rPr>
                      <a:t>Model plume shifted</a:t>
                    </a:r>
                  </a:p>
                </p:txBody>
              </p:sp>
            </p:grpSp>
          </p:grpSp>
          <p:sp>
            <p:nvSpPr>
              <p:cNvPr id="13" name="TextBox 12">
                <a:extLst>
                  <a:ext uri="{FF2B5EF4-FFF2-40B4-BE49-F238E27FC236}">
                    <a16:creationId xmlns:a16="http://schemas.microsoft.com/office/drawing/2014/main" id="{D2B8847E-502B-8545-A2FE-455EEAF4E2FC}"/>
                  </a:ext>
                </a:extLst>
              </p:cNvPr>
              <p:cNvSpPr txBox="1"/>
              <p:nvPr/>
            </p:nvSpPr>
            <p:spPr>
              <a:xfrm>
                <a:off x="967440" y="2848385"/>
                <a:ext cx="1648691" cy="369332"/>
              </a:xfrm>
              <a:prstGeom prst="rect">
                <a:avLst/>
              </a:prstGeom>
              <a:noFill/>
            </p:spPr>
            <p:txBody>
              <a:bodyPr wrap="square" rtlCol="0">
                <a:spAutoFit/>
              </a:bodyPr>
              <a:lstStyle/>
              <a:p>
                <a:r>
                  <a:rPr lang="en-US" dirty="0">
                    <a:solidFill>
                      <a:schemeClr val="accent2"/>
                    </a:solidFill>
                    <a:latin typeface="Arial" panose="020B0604020202020204" pitchFamily="34" charset="0"/>
                    <a:cs typeface="Arial" panose="020B0604020202020204" pitchFamily="34" charset="0"/>
                  </a:rPr>
                  <a:t>Close to city</a:t>
                </a:r>
              </a:p>
            </p:txBody>
          </p:sp>
        </p:grpSp>
        <p:sp>
          <p:nvSpPr>
            <p:cNvPr id="17" name="TextBox 16">
              <a:extLst>
                <a:ext uri="{FF2B5EF4-FFF2-40B4-BE49-F238E27FC236}">
                  <a16:creationId xmlns:a16="http://schemas.microsoft.com/office/drawing/2014/main" id="{6165B08C-3682-9346-806B-39609E8C0765}"/>
                </a:ext>
              </a:extLst>
            </p:cNvPr>
            <p:cNvSpPr txBox="1"/>
            <p:nvPr/>
          </p:nvSpPr>
          <p:spPr>
            <a:xfrm>
              <a:off x="3833944" y="1787232"/>
              <a:ext cx="1257600" cy="646331"/>
            </a:xfrm>
            <a:prstGeom prst="rect">
              <a:avLst/>
            </a:prstGeom>
            <a:noFill/>
          </p:spPr>
          <p:txBody>
            <a:bodyPr wrap="square" rtlCol="0">
              <a:spAutoFit/>
            </a:bodyPr>
            <a:lstStyle/>
            <a:p>
              <a:r>
                <a:rPr lang="en-US" dirty="0">
                  <a:solidFill>
                    <a:schemeClr val="accent2"/>
                  </a:solidFill>
                  <a:latin typeface="Arial" panose="020B0604020202020204" pitchFamily="34" charset="0"/>
                  <a:cs typeface="Arial" panose="020B0604020202020204" pitchFamily="34" charset="0"/>
                </a:rPr>
                <a:t>Farthest downwind</a:t>
              </a:r>
            </a:p>
          </p:txBody>
        </p:sp>
      </p:grpSp>
    </p:spTree>
    <p:extLst>
      <p:ext uri="{BB962C8B-B14F-4D97-AF65-F5344CB8AC3E}">
        <p14:creationId xmlns:p14="http://schemas.microsoft.com/office/powerpoint/2010/main" val="7894186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527" y="163716"/>
            <a:ext cx="10155381" cy="769441"/>
          </a:xfrm>
        </p:spPr>
        <p:txBody>
          <a:bodyPr/>
          <a:lstStyle/>
          <a:p>
            <a:r>
              <a:rPr lang="en-US" dirty="0"/>
              <a:t>Observed and model simulated average organic aerosol enhancements</a:t>
            </a:r>
          </a:p>
        </p:txBody>
      </p:sp>
      <p:sp>
        <p:nvSpPr>
          <p:cNvPr id="4" name="Date Placeholder 3"/>
          <p:cNvSpPr>
            <a:spLocks noGrp="1"/>
          </p:cNvSpPr>
          <p:nvPr>
            <p:ph type="dt" sz="half" idx="10"/>
          </p:nvPr>
        </p:nvSpPr>
        <p:spPr/>
        <p:txBody>
          <a:bodyPr/>
          <a:lstStyle/>
          <a:p>
            <a:fld id="{986A3075-B438-A046-B8ED-DAC2C54F11BB}" type="datetime4">
              <a:rPr lang="en-US" smtClean="0"/>
              <a:t>December 5, 2019</a:t>
            </a:fld>
            <a:endParaRPr lang="en-US" dirty="0"/>
          </a:p>
        </p:txBody>
      </p:sp>
      <p:sp>
        <p:nvSpPr>
          <p:cNvPr id="5" name="Slide Number Placeholder 4"/>
          <p:cNvSpPr>
            <a:spLocks noGrp="1"/>
          </p:cNvSpPr>
          <p:nvPr>
            <p:ph type="sldNum" sz="quarter" idx="11"/>
          </p:nvPr>
        </p:nvSpPr>
        <p:spPr/>
        <p:txBody>
          <a:bodyPr/>
          <a:lstStyle/>
          <a:p>
            <a:fld id="{03722D57-58D6-9447-A6D5-A97F6C35A8FB}" type="slidenum">
              <a:rPr lang="en-US" smtClean="0"/>
              <a:pPr/>
              <a:t>13</a:t>
            </a:fld>
            <a:endParaRPr lang="en-US"/>
          </a:p>
        </p:txBody>
      </p:sp>
      <p:sp>
        <p:nvSpPr>
          <p:cNvPr id="6" name="Footer Placeholder 5"/>
          <p:cNvSpPr>
            <a:spLocks noGrp="1"/>
          </p:cNvSpPr>
          <p:nvPr>
            <p:ph type="ftr" sz="quarter" idx="12"/>
          </p:nvPr>
        </p:nvSpPr>
        <p:spPr/>
        <p:txBody>
          <a:bodyPr/>
          <a:lstStyle/>
          <a:p>
            <a:endParaRPr lang="en-US"/>
          </a:p>
        </p:txBody>
      </p:sp>
      <p:pic>
        <p:nvPicPr>
          <p:cNvPr id="7" name="Picture 6"/>
          <p:cNvPicPr>
            <a:picLocks noChangeAspect="1"/>
          </p:cNvPicPr>
          <p:nvPr/>
        </p:nvPicPr>
        <p:blipFill rotWithShape="1">
          <a:blip r:embed="rId3"/>
          <a:srcRect l="7283" t="9866" r="9594" b="35438"/>
          <a:stretch/>
        </p:blipFill>
        <p:spPr>
          <a:xfrm>
            <a:off x="692729" y="933157"/>
            <a:ext cx="10124208" cy="4654114"/>
          </a:xfrm>
          <a:prstGeom prst="rect">
            <a:avLst/>
          </a:prstGeom>
        </p:spPr>
      </p:pic>
      <p:sp>
        <p:nvSpPr>
          <p:cNvPr id="8" name="Content Placeholder 2"/>
          <p:cNvSpPr>
            <a:spLocks noGrp="1"/>
          </p:cNvSpPr>
          <p:nvPr>
            <p:ph idx="1"/>
          </p:nvPr>
        </p:nvSpPr>
        <p:spPr>
          <a:xfrm>
            <a:off x="235528" y="5756548"/>
            <a:ext cx="12033504" cy="1231106"/>
          </a:xfrm>
        </p:spPr>
        <p:txBody>
          <a:bodyPr/>
          <a:lstStyle/>
          <a:p>
            <a:pPr>
              <a:spcBef>
                <a:spcPts val="1200"/>
              </a:spcBef>
            </a:pPr>
            <a:r>
              <a:rPr lang="en-US" dirty="0"/>
              <a:t>Model predicts biogenic SOA dominates organic aerosol mass both within and outside plumes</a:t>
            </a:r>
          </a:p>
          <a:p>
            <a:pPr>
              <a:spcBef>
                <a:spcPts val="1200"/>
              </a:spcBef>
            </a:pPr>
            <a:r>
              <a:rPr lang="en-US" dirty="0"/>
              <a:t>Simulated anthropogenic POA+SOA is significant only within plume and contributes ~20% to OA</a:t>
            </a:r>
          </a:p>
          <a:p>
            <a:pPr marL="0" indent="0">
              <a:spcBef>
                <a:spcPts val="1200"/>
              </a:spcBef>
              <a:buNone/>
            </a:pPr>
            <a:endParaRPr lang="en-US" dirty="0"/>
          </a:p>
        </p:txBody>
      </p:sp>
      <p:sp>
        <p:nvSpPr>
          <p:cNvPr id="9" name="TextBox 4">
            <a:extLst>
              <a:ext uri="{FF2B5EF4-FFF2-40B4-BE49-F238E27FC236}">
                <a16:creationId xmlns:a16="http://schemas.microsoft.com/office/drawing/2014/main" id="{E1C52AB4-9B15-1946-B896-F70CD05E3245}"/>
              </a:ext>
            </a:extLst>
          </p:cNvPr>
          <p:cNvSpPr txBox="1">
            <a:spLocks noChangeArrowheads="1"/>
          </p:cNvSpPr>
          <p:nvPr/>
        </p:nvSpPr>
        <p:spPr bwMode="auto">
          <a:xfrm>
            <a:off x="3877904" y="5417994"/>
            <a:ext cx="5302190" cy="338554"/>
          </a:xfrm>
          <a:prstGeom prst="rect">
            <a:avLst/>
          </a:prstGeom>
          <a:noFill/>
          <a:ln w="9525">
            <a:noFill/>
            <a:miter lim="800000"/>
            <a:headEnd/>
            <a:tailEnd/>
          </a:ln>
        </p:spPr>
        <p:txBody>
          <a:bodyPr wrap="square">
            <a:spAutoFit/>
          </a:bodyPr>
          <a:lstStyle/>
          <a:p>
            <a:pPr algn="ctr"/>
            <a:r>
              <a:rPr lang="en-US" sz="1600" i="1" dirty="0">
                <a:solidFill>
                  <a:schemeClr val="accent2"/>
                </a:solidFill>
                <a:latin typeface="Arial" panose="020B0604020202020204" pitchFamily="34" charset="0"/>
                <a:cs typeface="Arial" panose="020B0604020202020204" pitchFamily="34" charset="0"/>
              </a:rPr>
              <a:t>Shrivastava et al. 2019, Nature Communications</a:t>
            </a:r>
          </a:p>
        </p:txBody>
      </p:sp>
    </p:spTree>
    <p:extLst>
      <p:ext uri="{BB962C8B-B14F-4D97-AF65-F5344CB8AC3E}">
        <p14:creationId xmlns:p14="http://schemas.microsoft.com/office/powerpoint/2010/main" val="367264814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5493E-890E-4572-9CCA-6DE95A32E65D}"/>
              </a:ext>
            </a:extLst>
          </p:cNvPr>
          <p:cNvSpPr>
            <a:spLocks noGrp="1"/>
          </p:cNvSpPr>
          <p:nvPr>
            <p:ph type="title"/>
          </p:nvPr>
        </p:nvSpPr>
        <p:spPr/>
        <p:txBody>
          <a:bodyPr/>
          <a:lstStyle/>
          <a:p>
            <a:r>
              <a:rPr lang="en-US" dirty="0"/>
              <a:t>Simulated organic aerosol components</a:t>
            </a:r>
          </a:p>
        </p:txBody>
      </p:sp>
      <p:sp>
        <p:nvSpPr>
          <p:cNvPr id="4" name="Date Placeholder 3">
            <a:extLst>
              <a:ext uri="{FF2B5EF4-FFF2-40B4-BE49-F238E27FC236}">
                <a16:creationId xmlns:a16="http://schemas.microsoft.com/office/drawing/2014/main" id="{738D0E5A-8D46-496C-A046-D6B59AA27E86}"/>
              </a:ext>
            </a:extLst>
          </p:cNvPr>
          <p:cNvSpPr>
            <a:spLocks noGrp="1"/>
          </p:cNvSpPr>
          <p:nvPr>
            <p:ph type="dt" sz="half" idx="10"/>
          </p:nvPr>
        </p:nvSpPr>
        <p:spPr/>
        <p:txBody>
          <a:bodyPr/>
          <a:lstStyle/>
          <a:p>
            <a:fld id="{986A3075-B438-A046-B8ED-DAC2C54F11BB}" type="datetime4">
              <a:rPr lang="en-US" smtClean="0"/>
              <a:t>December 5, 2019</a:t>
            </a:fld>
            <a:endParaRPr lang="en-US" dirty="0"/>
          </a:p>
        </p:txBody>
      </p:sp>
      <p:sp>
        <p:nvSpPr>
          <p:cNvPr id="5" name="Slide Number Placeholder 4">
            <a:extLst>
              <a:ext uri="{FF2B5EF4-FFF2-40B4-BE49-F238E27FC236}">
                <a16:creationId xmlns:a16="http://schemas.microsoft.com/office/drawing/2014/main" id="{2BF77935-6ACB-40C6-9A27-DEC99C243FCE}"/>
              </a:ext>
            </a:extLst>
          </p:cNvPr>
          <p:cNvSpPr>
            <a:spLocks noGrp="1"/>
          </p:cNvSpPr>
          <p:nvPr>
            <p:ph type="sldNum" sz="quarter" idx="11"/>
          </p:nvPr>
        </p:nvSpPr>
        <p:spPr/>
        <p:txBody>
          <a:bodyPr/>
          <a:lstStyle/>
          <a:p>
            <a:fld id="{03722D57-58D6-9447-A6D5-A97F6C35A8FB}" type="slidenum">
              <a:rPr lang="en-US" smtClean="0"/>
              <a:pPr/>
              <a:t>14</a:t>
            </a:fld>
            <a:endParaRPr lang="en-US"/>
          </a:p>
        </p:txBody>
      </p:sp>
      <p:pic>
        <p:nvPicPr>
          <p:cNvPr id="1026" name="Picture 2" descr="SVSOA_components_0313">
            <a:extLst>
              <a:ext uri="{FF2B5EF4-FFF2-40B4-BE49-F238E27FC236}">
                <a16:creationId xmlns:a16="http://schemas.microsoft.com/office/drawing/2014/main" id="{3B8F93EA-82F4-422F-B6D7-1881646283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267" y="1106246"/>
            <a:ext cx="10384870" cy="565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37467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309" y="81570"/>
            <a:ext cx="9999518" cy="769441"/>
          </a:xfrm>
        </p:spPr>
        <p:txBody>
          <a:bodyPr/>
          <a:lstStyle/>
          <a:p>
            <a:r>
              <a:rPr lang="en-US" dirty="0"/>
              <a:t>Summary: Anthropogenic NOx greatly enhances oxidation </a:t>
            </a:r>
            <a:r>
              <a:rPr lang="en-US"/>
              <a:t>of biogenic VOCs </a:t>
            </a:r>
            <a:r>
              <a:rPr lang="en-US" dirty="0"/>
              <a:t>and SOA formation</a:t>
            </a:r>
          </a:p>
        </p:txBody>
      </p:sp>
      <p:sp>
        <p:nvSpPr>
          <p:cNvPr id="4" name="Date Placeholder 3"/>
          <p:cNvSpPr>
            <a:spLocks noGrp="1"/>
          </p:cNvSpPr>
          <p:nvPr>
            <p:ph type="dt" sz="half" idx="10"/>
          </p:nvPr>
        </p:nvSpPr>
        <p:spPr/>
        <p:txBody>
          <a:bodyPr/>
          <a:lstStyle/>
          <a:p>
            <a:fld id="{986A3075-B438-A046-B8ED-DAC2C54F11BB}" type="datetime4">
              <a:rPr lang="en-US" smtClean="0"/>
              <a:t>December 5, 2019</a:t>
            </a:fld>
            <a:endParaRPr lang="en-US" dirty="0"/>
          </a:p>
        </p:txBody>
      </p:sp>
      <p:sp>
        <p:nvSpPr>
          <p:cNvPr id="5" name="Slide Number Placeholder 4"/>
          <p:cNvSpPr>
            <a:spLocks noGrp="1"/>
          </p:cNvSpPr>
          <p:nvPr>
            <p:ph type="sldNum" sz="quarter" idx="11"/>
          </p:nvPr>
        </p:nvSpPr>
        <p:spPr/>
        <p:txBody>
          <a:bodyPr/>
          <a:lstStyle/>
          <a:p>
            <a:fld id="{03722D57-58D6-9447-A6D5-A97F6C35A8FB}" type="slidenum">
              <a:rPr lang="en-US" smtClean="0"/>
              <a:pPr/>
              <a:t>15</a:t>
            </a:fld>
            <a:endParaRPr lang="en-US"/>
          </a:p>
        </p:txBody>
      </p:sp>
      <p:pic>
        <p:nvPicPr>
          <p:cNvPr id="20" name="Picture 19"/>
          <p:cNvPicPr>
            <a:picLocks noChangeAspect="1"/>
          </p:cNvPicPr>
          <p:nvPr/>
        </p:nvPicPr>
        <p:blipFill rotWithShape="1">
          <a:blip r:embed="rId2">
            <a:extLst>
              <a:ext uri="{28A0092B-C50C-407E-A947-70E740481C1C}">
                <a14:useLocalDpi xmlns:a14="http://schemas.microsoft.com/office/drawing/2010/main" val="0"/>
              </a:ext>
            </a:extLst>
          </a:blip>
          <a:srcRect l="4028" t="-1" r="3140" b="1908"/>
          <a:stretch/>
        </p:blipFill>
        <p:spPr>
          <a:xfrm>
            <a:off x="1319646" y="966355"/>
            <a:ext cx="6972300" cy="4543609"/>
          </a:xfrm>
          <a:prstGeom prst="rect">
            <a:avLst/>
          </a:prstGeom>
        </p:spPr>
      </p:pic>
      <p:sp>
        <p:nvSpPr>
          <p:cNvPr id="21" name="TextBox 4"/>
          <p:cNvSpPr txBox="1">
            <a:spLocks noChangeArrowheads="1"/>
          </p:cNvSpPr>
          <p:nvPr/>
        </p:nvSpPr>
        <p:spPr bwMode="auto">
          <a:xfrm>
            <a:off x="8312728" y="2303325"/>
            <a:ext cx="2447821" cy="584775"/>
          </a:xfrm>
          <a:prstGeom prst="rect">
            <a:avLst/>
          </a:prstGeom>
          <a:noFill/>
          <a:ln w="9525">
            <a:noFill/>
            <a:miter lim="800000"/>
            <a:headEnd/>
            <a:tailEnd/>
          </a:ln>
        </p:spPr>
        <p:txBody>
          <a:bodyPr wrap="square">
            <a:spAutoFit/>
          </a:bodyPr>
          <a:lstStyle/>
          <a:p>
            <a:pPr algn="ctr"/>
            <a:r>
              <a:rPr lang="en-US" sz="1600" i="1" dirty="0">
                <a:solidFill>
                  <a:schemeClr val="accent2"/>
                </a:solidFill>
                <a:latin typeface="Arial" panose="020B0604020202020204" pitchFamily="34" charset="0"/>
                <a:cs typeface="Arial" panose="020B0604020202020204" pitchFamily="34" charset="0"/>
              </a:rPr>
              <a:t>Shrivastava et al. 2019, Nature Communications</a:t>
            </a:r>
          </a:p>
        </p:txBody>
      </p:sp>
      <p:sp>
        <p:nvSpPr>
          <p:cNvPr id="8" name="Content Placeholder 2"/>
          <p:cNvSpPr>
            <a:spLocks noGrp="1"/>
          </p:cNvSpPr>
          <p:nvPr>
            <p:ph idx="1"/>
          </p:nvPr>
        </p:nvSpPr>
        <p:spPr>
          <a:xfrm>
            <a:off x="282864" y="5509965"/>
            <a:ext cx="11299536" cy="1692771"/>
          </a:xfrm>
        </p:spPr>
        <p:txBody>
          <a:bodyPr/>
          <a:lstStyle/>
          <a:p>
            <a:pPr>
              <a:spcBef>
                <a:spcPts val="1200"/>
              </a:spcBef>
            </a:pPr>
            <a:r>
              <a:rPr lang="en-US" dirty="0"/>
              <a:t>Pure gas-phase chemistry comprises 70% of biogenic SOA over the Amazon</a:t>
            </a:r>
          </a:p>
          <a:p>
            <a:pPr>
              <a:spcBef>
                <a:spcPts val="1200"/>
              </a:spcBef>
            </a:pPr>
            <a:r>
              <a:rPr lang="en-US" dirty="0"/>
              <a:t>Monoterpenes contribute 37-45% to biogenic SOA within isoprene dominated Amazon</a:t>
            </a:r>
          </a:p>
          <a:p>
            <a:pPr>
              <a:spcBef>
                <a:spcPts val="1200"/>
              </a:spcBef>
            </a:pPr>
            <a:r>
              <a:rPr lang="en-US" dirty="0"/>
              <a:t>Multiphase IEPOX chemistry represents another 30%: Likely an upper bound</a:t>
            </a:r>
          </a:p>
          <a:p>
            <a:pPr marL="0" indent="0">
              <a:spcBef>
                <a:spcPts val="1200"/>
              </a:spcBef>
              <a:buNone/>
            </a:pPr>
            <a:endParaRPr lang="en-US" dirty="0"/>
          </a:p>
        </p:txBody>
      </p:sp>
    </p:spTree>
    <p:extLst>
      <p:ext uri="{BB962C8B-B14F-4D97-AF65-F5344CB8AC3E}">
        <p14:creationId xmlns:p14="http://schemas.microsoft.com/office/powerpoint/2010/main" val="32411920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309" y="81570"/>
            <a:ext cx="9999518" cy="769441"/>
          </a:xfrm>
        </p:spPr>
        <p:txBody>
          <a:bodyPr/>
          <a:lstStyle/>
          <a:p>
            <a:r>
              <a:rPr lang="en-US" dirty="0"/>
              <a:t>Summary: Anthropogenic NO</a:t>
            </a:r>
            <a:r>
              <a:rPr lang="en-US" baseline="-25000" dirty="0"/>
              <a:t>x</a:t>
            </a:r>
            <a:r>
              <a:rPr lang="en-US" dirty="0"/>
              <a:t> greatly enhances oxidation of biogenic VOCs and enhances SOA formation</a:t>
            </a:r>
          </a:p>
        </p:txBody>
      </p:sp>
      <p:sp>
        <p:nvSpPr>
          <p:cNvPr id="4" name="Date Placeholder 3"/>
          <p:cNvSpPr>
            <a:spLocks noGrp="1"/>
          </p:cNvSpPr>
          <p:nvPr>
            <p:ph type="dt" sz="half" idx="10"/>
          </p:nvPr>
        </p:nvSpPr>
        <p:spPr/>
        <p:txBody>
          <a:bodyPr/>
          <a:lstStyle/>
          <a:p>
            <a:fld id="{986A3075-B438-A046-B8ED-DAC2C54F11BB}" type="datetime4">
              <a:rPr lang="en-US" smtClean="0"/>
              <a:t>December 5, 2019</a:t>
            </a:fld>
            <a:endParaRPr lang="en-US" dirty="0"/>
          </a:p>
        </p:txBody>
      </p:sp>
      <p:sp>
        <p:nvSpPr>
          <p:cNvPr id="5" name="Slide Number Placeholder 4"/>
          <p:cNvSpPr>
            <a:spLocks noGrp="1"/>
          </p:cNvSpPr>
          <p:nvPr>
            <p:ph type="sldNum" sz="quarter" idx="11"/>
          </p:nvPr>
        </p:nvSpPr>
        <p:spPr/>
        <p:txBody>
          <a:bodyPr/>
          <a:lstStyle/>
          <a:p>
            <a:fld id="{03722D57-58D6-9447-A6D5-A97F6C35A8FB}" type="slidenum">
              <a:rPr lang="en-US" smtClean="0"/>
              <a:pPr/>
              <a:t>16</a:t>
            </a:fld>
            <a:endParaRPr lang="en-US"/>
          </a:p>
        </p:txBody>
      </p:sp>
      <p:sp>
        <p:nvSpPr>
          <p:cNvPr id="8" name="Content Placeholder 2"/>
          <p:cNvSpPr>
            <a:spLocks noGrp="1"/>
          </p:cNvSpPr>
          <p:nvPr>
            <p:ph idx="1"/>
          </p:nvPr>
        </p:nvSpPr>
        <p:spPr>
          <a:xfrm>
            <a:off x="271260" y="1358880"/>
            <a:ext cx="11649479" cy="3847207"/>
          </a:xfrm>
        </p:spPr>
        <p:txBody>
          <a:bodyPr/>
          <a:lstStyle/>
          <a:p>
            <a:pPr>
              <a:spcBef>
                <a:spcPts val="600"/>
              </a:spcBef>
              <a:spcAft>
                <a:spcPts val="1200"/>
              </a:spcAft>
            </a:pPr>
            <a:r>
              <a:rPr lang="en-US" dirty="0"/>
              <a:t>SOA formation increases by 60-400% in Manaus plume as NO</a:t>
            </a:r>
            <a:r>
              <a:rPr lang="en-US" baseline="-25000" dirty="0"/>
              <a:t>x </a:t>
            </a:r>
            <a:r>
              <a:rPr lang="en-US" dirty="0"/>
              <a:t>increases from 50 ppt (background) to 1 ppb (in-plume)</a:t>
            </a:r>
          </a:p>
          <a:p>
            <a:pPr>
              <a:spcBef>
                <a:spcPts val="600"/>
              </a:spcBef>
              <a:spcAft>
                <a:spcPts val="1200"/>
              </a:spcAft>
            </a:pPr>
            <a:r>
              <a:rPr lang="en-US" dirty="0"/>
              <a:t>In the United States, NO</a:t>
            </a:r>
            <a:r>
              <a:rPr lang="en-US" baseline="-25000" dirty="0"/>
              <a:t>x</a:t>
            </a:r>
            <a:r>
              <a:rPr lang="en-US" dirty="0"/>
              <a:t> controlled biogenic SOA has been reported to be ~20% (</a:t>
            </a:r>
            <a:r>
              <a:rPr lang="en-US" sz="1800" dirty="0"/>
              <a:t>Carlton et al. 2010</a:t>
            </a:r>
            <a:r>
              <a:rPr lang="en-US" dirty="0"/>
              <a:t>)</a:t>
            </a:r>
          </a:p>
          <a:p>
            <a:pPr>
              <a:spcBef>
                <a:spcPts val="600"/>
              </a:spcBef>
              <a:spcAft>
                <a:spcPts val="1200"/>
              </a:spcAft>
            </a:pPr>
            <a:r>
              <a:rPr lang="en-US" dirty="0"/>
              <a:t>Amazonian in-plume NO</a:t>
            </a:r>
            <a:r>
              <a:rPr lang="en-US" baseline="-25000" dirty="0"/>
              <a:t>x</a:t>
            </a:r>
            <a:r>
              <a:rPr lang="en-US" dirty="0"/>
              <a:t> of 1 ppb is background NO</a:t>
            </a:r>
            <a:r>
              <a:rPr lang="en-US" baseline="-25000" dirty="0"/>
              <a:t>x</a:t>
            </a:r>
            <a:r>
              <a:rPr lang="en-US" dirty="0"/>
              <a:t> in other regions like USA!!!</a:t>
            </a:r>
          </a:p>
          <a:p>
            <a:pPr>
              <a:spcBef>
                <a:spcPts val="600"/>
              </a:spcBef>
              <a:spcAft>
                <a:spcPts val="1200"/>
              </a:spcAft>
            </a:pPr>
            <a:r>
              <a:rPr lang="en-US" dirty="0"/>
              <a:t>Model shows that biogenic SOA comprises 80% of total OA in the plume, 20% is anthropogenic OA</a:t>
            </a:r>
          </a:p>
          <a:p>
            <a:pPr>
              <a:spcBef>
                <a:spcPts val="600"/>
              </a:spcBef>
              <a:spcAft>
                <a:spcPts val="1200"/>
              </a:spcAft>
            </a:pPr>
            <a:r>
              <a:rPr lang="en-US" dirty="0"/>
              <a:t>Model shows that pure gas-phase chemistry comprises 70% of biogenic SOA over the Amazon</a:t>
            </a:r>
          </a:p>
          <a:p>
            <a:pPr>
              <a:spcBef>
                <a:spcPts val="600"/>
              </a:spcBef>
              <a:spcAft>
                <a:spcPts val="1200"/>
              </a:spcAft>
            </a:pPr>
            <a:r>
              <a:rPr lang="en-US" dirty="0"/>
              <a:t>Reactive uptake of isoprene epoxydiols on aqueous particles is the other 30% of biogenic SOA</a:t>
            </a:r>
          </a:p>
          <a:p>
            <a:pPr>
              <a:spcBef>
                <a:spcPts val="600"/>
              </a:spcBef>
              <a:spcAft>
                <a:spcPts val="1200"/>
              </a:spcAft>
            </a:pPr>
            <a:endParaRPr lang="en-US" dirty="0"/>
          </a:p>
        </p:txBody>
      </p:sp>
    </p:spTree>
    <p:extLst>
      <p:ext uri="{BB962C8B-B14F-4D97-AF65-F5344CB8AC3E}">
        <p14:creationId xmlns:p14="http://schemas.microsoft.com/office/powerpoint/2010/main" val="212543683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3AB5F-D9BE-4D12-AFFF-0DA6096C0E5A}"/>
              </a:ext>
            </a:extLst>
          </p:cNvPr>
          <p:cNvSpPr>
            <a:spLocks noGrp="1"/>
          </p:cNvSpPr>
          <p:nvPr>
            <p:ph type="title"/>
          </p:nvPr>
        </p:nvSpPr>
        <p:spPr/>
        <p:txBody>
          <a:bodyPr/>
          <a:lstStyle/>
          <a:p>
            <a:r>
              <a:rPr lang="en-US" dirty="0"/>
              <a:t>Future work</a:t>
            </a:r>
          </a:p>
        </p:txBody>
      </p:sp>
      <p:sp>
        <p:nvSpPr>
          <p:cNvPr id="3" name="Content Placeholder 2">
            <a:extLst>
              <a:ext uri="{FF2B5EF4-FFF2-40B4-BE49-F238E27FC236}">
                <a16:creationId xmlns:a16="http://schemas.microsoft.com/office/drawing/2014/main" id="{DDD8C1E8-CCFD-4C1B-A555-FAF974979367}"/>
              </a:ext>
            </a:extLst>
          </p:cNvPr>
          <p:cNvSpPr>
            <a:spLocks noGrp="1"/>
          </p:cNvSpPr>
          <p:nvPr>
            <p:ph idx="1"/>
          </p:nvPr>
        </p:nvSpPr>
        <p:spPr>
          <a:xfrm>
            <a:off x="413338" y="1211020"/>
            <a:ext cx="10972800" cy="3924151"/>
          </a:xfrm>
        </p:spPr>
        <p:txBody>
          <a:bodyPr/>
          <a:lstStyle/>
          <a:p>
            <a:pPr>
              <a:spcBef>
                <a:spcPts val="600"/>
              </a:spcBef>
              <a:spcAft>
                <a:spcPts val="1200"/>
              </a:spcAft>
            </a:pPr>
            <a:r>
              <a:rPr lang="en-US" dirty="0"/>
              <a:t>Developing IEPOX-SOA formulations to include self-limiting effects of organic coatings, semi-volatile </a:t>
            </a:r>
            <a:r>
              <a:rPr lang="en-US" dirty="0" err="1"/>
              <a:t>tetrols</a:t>
            </a:r>
            <a:r>
              <a:rPr lang="en-US" dirty="0"/>
              <a:t> and their oligomers based on chamber measurements</a:t>
            </a:r>
          </a:p>
          <a:p>
            <a:pPr>
              <a:spcBef>
                <a:spcPts val="600"/>
              </a:spcBef>
              <a:spcAft>
                <a:spcPts val="1200"/>
              </a:spcAft>
            </a:pPr>
            <a:r>
              <a:rPr lang="en-US" dirty="0"/>
              <a:t>Investigating SOA formation within aqueous aerosols and cloud droplets</a:t>
            </a:r>
          </a:p>
          <a:p>
            <a:pPr>
              <a:spcBef>
                <a:spcPts val="600"/>
              </a:spcBef>
              <a:spcAft>
                <a:spcPts val="1200"/>
              </a:spcAft>
            </a:pPr>
            <a:r>
              <a:rPr lang="en-US" dirty="0"/>
              <a:t>Including new monoterpene SOA formulations and assessing impacts for new particle formation and growth</a:t>
            </a:r>
          </a:p>
          <a:p>
            <a:pPr>
              <a:spcBef>
                <a:spcPts val="600"/>
              </a:spcBef>
              <a:spcAft>
                <a:spcPts val="1200"/>
              </a:spcAft>
            </a:pPr>
            <a:r>
              <a:rPr lang="en-US" dirty="0"/>
              <a:t>Modeling dry season of </a:t>
            </a:r>
            <a:r>
              <a:rPr lang="en-US" dirty="0" err="1"/>
              <a:t>GoAmazon</a:t>
            </a:r>
            <a:r>
              <a:rPr lang="en-US" dirty="0"/>
              <a:t> focusing on biomass burning SOA formation</a:t>
            </a:r>
          </a:p>
          <a:p>
            <a:pPr>
              <a:spcBef>
                <a:spcPts val="600"/>
              </a:spcBef>
              <a:spcAft>
                <a:spcPts val="1200"/>
              </a:spcAft>
            </a:pPr>
            <a:r>
              <a:rPr lang="en-US" dirty="0"/>
              <a:t>Other projects: SOA formation during HI-SCALE field campaign in Central Oklahoma, global-scale modeling of SOA within DOE’s new E3SM model</a:t>
            </a:r>
          </a:p>
          <a:p>
            <a:pPr>
              <a:spcBef>
                <a:spcPts val="600"/>
              </a:spcBef>
              <a:spcAft>
                <a:spcPts val="1200"/>
              </a:spcAft>
            </a:pPr>
            <a:endParaRPr lang="en-US" dirty="0"/>
          </a:p>
        </p:txBody>
      </p:sp>
      <p:sp>
        <p:nvSpPr>
          <p:cNvPr id="4" name="Date Placeholder 3">
            <a:extLst>
              <a:ext uri="{FF2B5EF4-FFF2-40B4-BE49-F238E27FC236}">
                <a16:creationId xmlns:a16="http://schemas.microsoft.com/office/drawing/2014/main" id="{D67E4478-54C2-4B6A-9045-99429F189D94}"/>
              </a:ext>
            </a:extLst>
          </p:cNvPr>
          <p:cNvSpPr>
            <a:spLocks noGrp="1"/>
          </p:cNvSpPr>
          <p:nvPr>
            <p:ph type="dt" sz="half" idx="10"/>
          </p:nvPr>
        </p:nvSpPr>
        <p:spPr/>
        <p:txBody>
          <a:bodyPr/>
          <a:lstStyle/>
          <a:p>
            <a:fld id="{986A3075-B438-A046-B8ED-DAC2C54F11BB}" type="datetime4">
              <a:rPr lang="en-US" smtClean="0"/>
              <a:t>December 5, 2019</a:t>
            </a:fld>
            <a:endParaRPr lang="en-US" dirty="0"/>
          </a:p>
        </p:txBody>
      </p:sp>
      <p:sp>
        <p:nvSpPr>
          <p:cNvPr id="5" name="Slide Number Placeholder 4">
            <a:extLst>
              <a:ext uri="{FF2B5EF4-FFF2-40B4-BE49-F238E27FC236}">
                <a16:creationId xmlns:a16="http://schemas.microsoft.com/office/drawing/2014/main" id="{1A45292D-7F3D-445A-BCA1-27AD6F6A3DE4}"/>
              </a:ext>
            </a:extLst>
          </p:cNvPr>
          <p:cNvSpPr>
            <a:spLocks noGrp="1"/>
          </p:cNvSpPr>
          <p:nvPr>
            <p:ph type="sldNum" sz="quarter" idx="11"/>
          </p:nvPr>
        </p:nvSpPr>
        <p:spPr/>
        <p:txBody>
          <a:bodyPr/>
          <a:lstStyle/>
          <a:p>
            <a:fld id="{03722D57-58D6-9447-A6D5-A97F6C35A8FB}" type="slidenum">
              <a:rPr lang="en-US" smtClean="0"/>
              <a:pPr/>
              <a:t>17</a:t>
            </a:fld>
            <a:endParaRPr lang="en-US"/>
          </a:p>
        </p:txBody>
      </p:sp>
      <p:sp>
        <p:nvSpPr>
          <p:cNvPr id="6" name="Footer Placeholder 5">
            <a:extLst>
              <a:ext uri="{FF2B5EF4-FFF2-40B4-BE49-F238E27FC236}">
                <a16:creationId xmlns:a16="http://schemas.microsoft.com/office/drawing/2014/main" id="{58CF4705-2F44-452C-8268-8AD577BD34C3}"/>
              </a:ext>
            </a:extLst>
          </p:cNvPr>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9532974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850" y="115230"/>
            <a:ext cx="8839200" cy="769441"/>
          </a:xfrm>
        </p:spPr>
        <p:txBody>
          <a:bodyPr/>
          <a:lstStyle/>
          <a:p>
            <a:r>
              <a:rPr lang="en-US" dirty="0" err="1"/>
              <a:t>GoAmazon</a:t>
            </a:r>
            <a:r>
              <a:rPr lang="en-US" dirty="0"/>
              <a:t> measurements March 13, 2014: G1 aircraft travels between pristine and polluted conditions</a:t>
            </a:r>
          </a:p>
        </p:txBody>
      </p:sp>
      <p:sp>
        <p:nvSpPr>
          <p:cNvPr id="4" name="Date Placeholder 3"/>
          <p:cNvSpPr>
            <a:spLocks noGrp="1"/>
          </p:cNvSpPr>
          <p:nvPr>
            <p:ph type="dt" sz="half" idx="10"/>
          </p:nvPr>
        </p:nvSpPr>
        <p:spPr/>
        <p:txBody>
          <a:bodyPr/>
          <a:lstStyle/>
          <a:p>
            <a:fld id="{986A3075-B438-A046-B8ED-DAC2C54F11BB}" type="datetime4">
              <a:rPr lang="en-US" smtClean="0"/>
              <a:t>December 5, 2019</a:t>
            </a:fld>
            <a:endParaRPr lang="en-US" dirty="0"/>
          </a:p>
        </p:txBody>
      </p:sp>
      <p:sp>
        <p:nvSpPr>
          <p:cNvPr id="5" name="Slide Number Placeholder 4"/>
          <p:cNvSpPr>
            <a:spLocks noGrp="1"/>
          </p:cNvSpPr>
          <p:nvPr>
            <p:ph type="sldNum" sz="quarter" idx="11"/>
          </p:nvPr>
        </p:nvSpPr>
        <p:spPr/>
        <p:txBody>
          <a:bodyPr/>
          <a:lstStyle/>
          <a:p>
            <a:fld id="{03722D57-58D6-9447-A6D5-A97F6C35A8FB}" type="slidenum">
              <a:rPr lang="en-US" smtClean="0"/>
              <a:pPr/>
              <a:t>18</a:t>
            </a:fld>
            <a:endParaRPr lang="en-US"/>
          </a:p>
        </p:txBody>
      </p:sp>
      <p:sp>
        <p:nvSpPr>
          <p:cNvPr id="6" name="Footer Placeholder 5"/>
          <p:cNvSpPr>
            <a:spLocks noGrp="1"/>
          </p:cNvSpPr>
          <p:nvPr>
            <p:ph type="ftr" sz="quarter" idx="12"/>
          </p:nvPr>
        </p:nvSpPr>
        <p:spPr/>
        <p:txBody>
          <a:bodyPr/>
          <a:lstStyle/>
          <a:p>
            <a:endParaRPr lang="en-US"/>
          </a:p>
        </p:txBody>
      </p:sp>
      <p:pic>
        <p:nvPicPr>
          <p:cNvPr id="8" name="Picture 7">
            <a:extLst>
              <a:ext uri="{FF2B5EF4-FFF2-40B4-BE49-F238E27FC236}">
                <a16:creationId xmlns:a16="http://schemas.microsoft.com/office/drawing/2014/main" id="{C05D6C12-BEA8-FD41-839B-156C5278EB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421" y="995209"/>
            <a:ext cx="10440495" cy="4808183"/>
          </a:xfrm>
          <a:prstGeom prst="rect">
            <a:avLst/>
          </a:prstGeom>
        </p:spPr>
      </p:pic>
      <p:sp>
        <p:nvSpPr>
          <p:cNvPr id="7" name="Content Placeholder 2">
            <a:extLst>
              <a:ext uri="{FF2B5EF4-FFF2-40B4-BE49-F238E27FC236}">
                <a16:creationId xmlns:a16="http://schemas.microsoft.com/office/drawing/2014/main" id="{EEE8F4BC-BCCF-7042-8776-1454085422BB}"/>
              </a:ext>
            </a:extLst>
          </p:cNvPr>
          <p:cNvSpPr>
            <a:spLocks noGrp="1"/>
          </p:cNvSpPr>
          <p:nvPr>
            <p:ph idx="1"/>
          </p:nvPr>
        </p:nvSpPr>
        <p:spPr>
          <a:xfrm>
            <a:off x="541421" y="5936699"/>
            <a:ext cx="11650579" cy="1061829"/>
          </a:xfrm>
        </p:spPr>
        <p:txBody>
          <a:bodyPr/>
          <a:lstStyle/>
          <a:p>
            <a:pPr>
              <a:spcBef>
                <a:spcPts val="600"/>
              </a:spcBef>
              <a:spcAft>
                <a:spcPts val="600"/>
              </a:spcAft>
            </a:pPr>
            <a:r>
              <a:rPr lang="en-US" dirty="0"/>
              <a:t>NO</a:t>
            </a:r>
            <a:r>
              <a:rPr lang="en-US" baseline="-25000" dirty="0"/>
              <a:t>x</a:t>
            </a:r>
            <a:r>
              <a:rPr lang="en-US" dirty="0"/>
              <a:t> background in Amazon is 20-50 ppt, 1-2 orders of magnitude lower than other continental regions like USA!</a:t>
            </a:r>
          </a:p>
          <a:p>
            <a:endParaRPr lang="en-US" dirty="0"/>
          </a:p>
        </p:txBody>
      </p:sp>
    </p:spTree>
    <p:extLst>
      <p:ext uri="{BB962C8B-B14F-4D97-AF65-F5344CB8AC3E}">
        <p14:creationId xmlns:p14="http://schemas.microsoft.com/office/powerpoint/2010/main" val="184900795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043" y="263096"/>
            <a:ext cx="8839200" cy="384721"/>
          </a:xfrm>
        </p:spPr>
        <p:txBody>
          <a:bodyPr/>
          <a:lstStyle/>
          <a:p>
            <a:r>
              <a:rPr lang="en-US" dirty="0"/>
              <a:t>Simulated anthropogenic OA agrees with AMS HOA factor</a:t>
            </a:r>
          </a:p>
        </p:txBody>
      </p:sp>
      <p:sp>
        <p:nvSpPr>
          <p:cNvPr id="4" name="Date Placeholder 3"/>
          <p:cNvSpPr>
            <a:spLocks noGrp="1"/>
          </p:cNvSpPr>
          <p:nvPr>
            <p:ph type="dt" sz="half" idx="10"/>
          </p:nvPr>
        </p:nvSpPr>
        <p:spPr/>
        <p:txBody>
          <a:bodyPr/>
          <a:lstStyle/>
          <a:p>
            <a:fld id="{986A3075-B438-A046-B8ED-DAC2C54F11BB}" type="datetime4">
              <a:rPr lang="en-US" smtClean="0"/>
              <a:t>December 5, 2019</a:t>
            </a:fld>
            <a:endParaRPr lang="en-US" dirty="0"/>
          </a:p>
        </p:txBody>
      </p:sp>
      <p:sp>
        <p:nvSpPr>
          <p:cNvPr id="5" name="Slide Number Placeholder 4"/>
          <p:cNvSpPr>
            <a:spLocks noGrp="1"/>
          </p:cNvSpPr>
          <p:nvPr>
            <p:ph type="sldNum" sz="quarter" idx="11"/>
          </p:nvPr>
        </p:nvSpPr>
        <p:spPr/>
        <p:txBody>
          <a:bodyPr/>
          <a:lstStyle/>
          <a:p>
            <a:fld id="{03722D57-58D6-9447-A6D5-A97F6C35A8FB}" type="slidenum">
              <a:rPr lang="en-US" smtClean="0"/>
              <a:pPr/>
              <a:t>19</a:t>
            </a:fld>
            <a:endParaRPr lang="en-US"/>
          </a:p>
        </p:txBody>
      </p:sp>
      <p:sp>
        <p:nvSpPr>
          <p:cNvPr id="6" name="Footer Placeholder 5"/>
          <p:cNvSpPr>
            <a:spLocks noGrp="1"/>
          </p:cNvSpPr>
          <p:nvPr>
            <p:ph type="ftr" sz="quarter" idx="12"/>
          </p:nvPr>
        </p:nvSpPr>
        <p:spPr/>
        <p:txBody>
          <a:bodyPr/>
          <a:lstStyle/>
          <a:p>
            <a:endParaRPr lang="en-US"/>
          </a:p>
        </p:txBody>
      </p:sp>
      <p:sp>
        <p:nvSpPr>
          <p:cNvPr id="10" name="Content Placeholder 2"/>
          <p:cNvSpPr>
            <a:spLocks noGrp="1"/>
          </p:cNvSpPr>
          <p:nvPr>
            <p:ph idx="1"/>
          </p:nvPr>
        </p:nvSpPr>
        <p:spPr>
          <a:xfrm>
            <a:off x="99751" y="5586909"/>
            <a:ext cx="11992498" cy="1538883"/>
          </a:xfrm>
        </p:spPr>
        <p:txBody>
          <a:bodyPr/>
          <a:lstStyle/>
          <a:p>
            <a:pPr>
              <a:spcBef>
                <a:spcPts val="1200"/>
              </a:spcBef>
            </a:pPr>
            <a:r>
              <a:rPr lang="en-US" dirty="0"/>
              <a:t>WRF-</a:t>
            </a:r>
            <a:r>
              <a:rPr lang="en-US" dirty="0" err="1"/>
              <a:t>Chem</a:t>
            </a:r>
            <a:r>
              <a:rPr lang="en-US" dirty="0"/>
              <a:t> anthropogenic SOA+POA agrees with AMS HOA factor</a:t>
            </a:r>
          </a:p>
          <a:p>
            <a:pPr>
              <a:spcBef>
                <a:spcPts val="1200"/>
              </a:spcBef>
            </a:pPr>
            <a:r>
              <a:rPr lang="en-US" dirty="0"/>
              <a:t>HOA factor could have contributions from both primary and secondary anthropogenic SOA near source</a:t>
            </a:r>
          </a:p>
          <a:p>
            <a:pPr marL="0" indent="0">
              <a:spcBef>
                <a:spcPts val="1200"/>
              </a:spcBef>
              <a:buNone/>
            </a:pPr>
            <a:endParaRPr lang="en-US" dirty="0"/>
          </a:p>
        </p:txBody>
      </p:sp>
      <p:pic>
        <p:nvPicPr>
          <p:cNvPr id="3" name="Picture 2"/>
          <p:cNvPicPr>
            <a:picLocks noChangeAspect="1"/>
          </p:cNvPicPr>
          <p:nvPr/>
        </p:nvPicPr>
        <p:blipFill rotWithShape="1">
          <a:blip r:embed="rId2"/>
          <a:srcRect l="4676" t="8583" r="10673" b="4140"/>
          <a:stretch/>
        </p:blipFill>
        <p:spPr>
          <a:xfrm>
            <a:off x="2388243" y="1030148"/>
            <a:ext cx="5638157" cy="4439802"/>
          </a:xfrm>
          <a:prstGeom prst="rect">
            <a:avLst/>
          </a:prstGeom>
        </p:spPr>
      </p:pic>
    </p:spTree>
    <p:extLst>
      <p:ext uri="{BB962C8B-B14F-4D97-AF65-F5344CB8AC3E}">
        <p14:creationId xmlns:p14="http://schemas.microsoft.com/office/powerpoint/2010/main" val="17576402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915CC-5F93-FB41-8948-0C5F82C06E10}"/>
              </a:ext>
            </a:extLst>
          </p:cNvPr>
          <p:cNvSpPr>
            <a:spLocks noGrp="1"/>
          </p:cNvSpPr>
          <p:nvPr>
            <p:ph type="title"/>
          </p:nvPr>
        </p:nvSpPr>
        <p:spPr>
          <a:xfrm>
            <a:off x="164682" y="218661"/>
            <a:ext cx="9858375" cy="384721"/>
          </a:xfrm>
        </p:spPr>
        <p:txBody>
          <a:bodyPr/>
          <a:lstStyle/>
          <a:p>
            <a:r>
              <a:rPr lang="en-US" dirty="0"/>
              <a:t>How do anthropogenic activities affect biogenic SOA formation?</a:t>
            </a:r>
          </a:p>
        </p:txBody>
      </p:sp>
      <p:sp>
        <p:nvSpPr>
          <p:cNvPr id="3" name="Content Placeholder 2">
            <a:extLst>
              <a:ext uri="{FF2B5EF4-FFF2-40B4-BE49-F238E27FC236}">
                <a16:creationId xmlns:a16="http://schemas.microsoft.com/office/drawing/2014/main" id="{5474C887-4DDD-6742-8BB2-435FA9AD1255}"/>
              </a:ext>
            </a:extLst>
          </p:cNvPr>
          <p:cNvSpPr>
            <a:spLocks noGrp="1"/>
          </p:cNvSpPr>
          <p:nvPr>
            <p:ph idx="1"/>
          </p:nvPr>
        </p:nvSpPr>
        <p:spPr>
          <a:xfrm>
            <a:off x="270710" y="1298860"/>
            <a:ext cx="11650579" cy="4601260"/>
          </a:xfrm>
        </p:spPr>
        <p:txBody>
          <a:bodyPr/>
          <a:lstStyle/>
          <a:p>
            <a:pPr>
              <a:spcBef>
                <a:spcPts val="600"/>
              </a:spcBef>
              <a:spcAft>
                <a:spcPts val="600"/>
              </a:spcAft>
            </a:pPr>
            <a:r>
              <a:rPr lang="en-US" dirty="0"/>
              <a:t>Anthropogenically controlled SOA: biogenic SOA that would not be formed in absence of anthropogenic activities</a:t>
            </a:r>
          </a:p>
          <a:p>
            <a:pPr>
              <a:spcBef>
                <a:spcPts val="600"/>
              </a:spcBef>
              <a:spcAft>
                <a:spcPts val="600"/>
              </a:spcAft>
            </a:pPr>
            <a:r>
              <a:rPr lang="en-US" dirty="0"/>
              <a:t>To understand anthropogenically controlled SOA, we need a baseline of biogenic SOA formation in absence of any influence of anthropogenic emissions </a:t>
            </a:r>
          </a:p>
          <a:p>
            <a:pPr>
              <a:spcBef>
                <a:spcPts val="600"/>
              </a:spcBef>
              <a:spcAft>
                <a:spcPts val="600"/>
              </a:spcAft>
            </a:pPr>
            <a:r>
              <a:rPr lang="en-US" dirty="0"/>
              <a:t>Most terrestrial locations on Earth have already been perturbed by anthropogenic activities: Pristine baseline is hard to find</a:t>
            </a:r>
          </a:p>
          <a:p>
            <a:pPr>
              <a:spcBef>
                <a:spcPts val="600"/>
              </a:spcBef>
              <a:spcAft>
                <a:spcPts val="600"/>
              </a:spcAft>
            </a:pPr>
            <a:r>
              <a:rPr lang="en-US" dirty="0"/>
              <a:t>Ideally, we need to go back in time under preindustrial conditions to fully unravel how anthropogenic activities have influenced biogenic SOA formation since that time</a:t>
            </a:r>
          </a:p>
          <a:p>
            <a:pPr>
              <a:spcBef>
                <a:spcPts val="600"/>
              </a:spcBef>
              <a:spcAft>
                <a:spcPts val="600"/>
              </a:spcAft>
            </a:pPr>
            <a:r>
              <a:rPr lang="en-US" dirty="0"/>
              <a:t>What if we can visit an atmosphere so pristine it is like preindustrial times in terms of atmospheric chemistry?</a:t>
            </a:r>
          </a:p>
          <a:p>
            <a:pPr>
              <a:spcBef>
                <a:spcPts val="600"/>
              </a:spcBef>
              <a:spcAft>
                <a:spcPts val="600"/>
              </a:spcAft>
            </a:pPr>
            <a:r>
              <a:rPr lang="en-US" dirty="0"/>
              <a:t>A story of time-travel riding an aircraft over a pristine tropical rainforest: The Amazon</a:t>
            </a:r>
          </a:p>
          <a:p>
            <a:endParaRPr lang="en-US" dirty="0"/>
          </a:p>
        </p:txBody>
      </p:sp>
      <p:sp>
        <p:nvSpPr>
          <p:cNvPr id="4" name="Date Placeholder 3">
            <a:extLst>
              <a:ext uri="{FF2B5EF4-FFF2-40B4-BE49-F238E27FC236}">
                <a16:creationId xmlns:a16="http://schemas.microsoft.com/office/drawing/2014/main" id="{6C03CFF2-EB53-0349-ABB9-74C276E4F8C7}"/>
              </a:ext>
            </a:extLst>
          </p:cNvPr>
          <p:cNvSpPr>
            <a:spLocks noGrp="1"/>
          </p:cNvSpPr>
          <p:nvPr>
            <p:ph type="dt" sz="half" idx="10"/>
          </p:nvPr>
        </p:nvSpPr>
        <p:spPr/>
        <p:txBody>
          <a:bodyPr/>
          <a:lstStyle/>
          <a:p>
            <a:fld id="{986A3075-B438-A046-B8ED-DAC2C54F11BB}" type="datetime4">
              <a:rPr lang="en-US" smtClean="0"/>
              <a:t>December 5, 2019</a:t>
            </a:fld>
            <a:endParaRPr lang="en-US" dirty="0"/>
          </a:p>
        </p:txBody>
      </p:sp>
      <p:sp>
        <p:nvSpPr>
          <p:cNvPr id="5" name="Slide Number Placeholder 4">
            <a:extLst>
              <a:ext uri="{FF2B5EF4-FFF2-40B4-BE49-F238E27FC236}">
                <a16:creationId xmlns:a16="http://schemas.microsoft.com/office/drawing/2014/main" id="{5EC0FB70-6937-1844-A5FF-B9CB2981DB7C}"/>
              </a:ext>
            </a:extLst>
          </p:cNvPr>
          <p:cNvSpPr>
            <a:spLocks noGrp="1"/>
          </p:cNvSpPr>
          <p:nvPr>
            <p:ph type="sldNum" sz="quarter" idx="11"/>
          </p:nvPr>
        </p:nvSpPr>
        <p:spPr/>
        <p:txBody>
          <a:bodyPr/>
          <a:lstStyle/>
          <a:p>
            <a:fld id="{03722D57-58D6-9447-A6D5-A97F6C35A8FB}" type="slidenum">
              <a:rPr lang="en-US" smtClean="0"/>
              <a:pPr/>
              <a:t>2</a:t>
            </a:fld>
            <a:endParaRPr lang="en-US"/>
          </a:p>
        </p:txBody>
      </p:sp>
      <p:sp>
        <p:nvSpPr>
          <p:cNvPr id="6" name="Footer Placeholder 5">
            <a:extLst>
              <a:ext uri="{FF2B5EF4-FFF2-40B4-BE49-F238E27FC236}">
                <a16:creationId xmlns:a16="http://schemas.microsoft.com/office/drawing/2014/main" id="{586D5086-8F25-F942-9674-AF86CFA6D8EB}"/>
              </a:ext>
            </a:extLst>
          </p:cNvPr>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16132425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FC4EE-CB79-5B46-9842-AF65933EF974}"/>
              </a:ext>
            </a:extLst>
          </p:cNvPr>
          <p:cNvSpPr>
            <a:spLocks noGrp="1"/>
          </p:cNvSpPr>
          <p:nvPr>
            <p:ph type="title"/>
          </p:nvPr>
        </p:nvSpPr>
        <p:spPr>
          <a:xfrm>
            <a:off x="203885" y="88114"/>
            <a:ext cx="9842157" cy="769441"/>
          </a:xfrm>
        </p:spPr>
        <p:txBody>
          <a:bodyPr/>
          <a:lstStyle/>
          <a:p>
            <a:r>
              <a:rPr lang="en-US"/>
              <a:t>A snapshot during GoAmazon2014/5</a:t>
            </a:r>
            <a:r>
              <a:rPr lang="en-US" dirty="0"/>
              <a:t>: DOE G-1 aircraft transecting pristine Amazonian forest and the urban plume </a:t>
            </a:r>
          </a:p>
        </p:txBody>
      </p:sp>
      <p:sp>
        <p:nvSpPr>
          <p:cNvPr id="4" name="Date Placeholder 3">
            <a:extLst>
              <a:ext uri="{FF2B5EF4-FFF2-40B4-BE49-F238E27FC236}">
                <a16:creationId xmlns:a16="http://schemas.microsoft.com/office/drawing/2014/main" id="{12F313BE-5C43-D746-A0C6-5FB3EBAF88ED}"/>
              </a:ext>
            </a:extLst>
          </p:cNvPr>
          <p:cNvSpPr>
            <a:spLocks noGrp="1"/>
          </p:cNvSpPr>
          <p:nvPr>
            <p:ph type="dt" sz="half" idx="10"/>
          </p:nvPr>
        </p:nvSpPr>
        <p:spPr>
          <a:xfrm>
            <a:off x="66159" y="6399600"/>
            <a:ext cx="1181873" cy="365125"/>
          </a:xfrm>
        </p:spPr>
        <p:txBody>
          <a:bodyPr/>
          <a:lstStyle/>
          <a:p>
            <a:fld id="{986A3075-B438-A046-B8ED-DAC2C54F11BB}" type="datetime4">
              <a:rPr lang="en-US" smtClean="0"/>
              <a:t>December 5, 2019</a:t>
            </a:fld>
            <a:endParaRPr lang="en-US" dirty="0"/>
          </a:p>
        </p:txBody>
      </p:sp>
      <p:sp>
        <p:nvSpPr>
          <p:cNvPr id="5" name="Slide Number Placeholder 4">
            <a:extLst>
              <a:ext uri="{FF2B5EF4-FFF2-40B4-BE49-F238E27FC236}">
                <a16:creationId xmlns:a16="http://schemas.microsoft.com/office/drawing/2014/main" id="{D542905C-838F-144A-930D-ABEC802C93E3}"/>
              </a:ext>
            </a:extLst>
          </p:cNvPr>
          <p:cNvSpPr>
            <a:spLocks noGrp="1"/>
          </p:cNvSpPr>
          <p:nvPr>
            <p:ph type="sldNum" sz="quarter" idx="11"/>
          </p:nvPr>
        </p:nvSpPr>
        <p:spPr/>
        <p:txBody>
          <a:bodyPr/>
          <a:lstStyle/>
          <a:p>
            <a:fld id="{03722D57-58D6-9447-A6D5-A97F6C35A8FB}" type="slidenum">
              <a:rPr lang="en-US" smtClean="0"/>
              <a:pPr/>
              <a:t>3</a:t>
            </a:fld>
            <a:endParaRPr lang="en-US"/>
          </a:p>
        </p:txBody>
      </p:sp>
      <p:sp>
        <p:nvSpPr>
          <p:cNvPr id="6" name="Footer Placeholder 5">
            <a:extLst>
              <a:ext uri="{FF2B5EF4-FFF2-40B4-BE49-F238E27FC236}">
                <a16:creationId xmlns:a16="http://schemas.microsoft.com/office/drawing/2014/main" id="{B20F36B9-F73A-2948-AA2D-9A65F804F808}"/>
              </a:ext>
            </a:extLst>
          </p:cNvPr>
          <p:cNvSpPr>
            <a:spLocks noGrp="1"/>
          </p:cNvSpPr>
          <p:nvPr>
            <p:ph type="ftr" sz="quarter" idx="12"/>
          </p:nvPr>
        </p:nvSpPr>
        <p:spPr/>
        <p:txBody>
          <a:bodyPr/>
          <a:lstStyle/>
          <a:p>
            <a:endParaRPr lang="en-US"/>
          </a:p>
        </p:txBody>
      </p:sp>
      <p:pic>
        <p:nvPicPr>
          <p:cNvPr id="9" name="Flight">
            <a:hlinkClick r:id="" action="ppaction://media"/>
            <a:extLst>
              <a:ext uri="{FF2B5EF4-FFF2-40B4-BE49-F238E27FC236}">
                <a16:creationId xmlns:a16="http://schemas.microsoft.com/office/drawing/2014/main" id="{56B2F4B6-EBA5-4CDE-8049-37796DE467A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26203" y="994718"/>
            <a:ext cx="9203604" cy="5177027"/>
          </a:xfrm>
          <a:prstGeom prst="rect">
            <a:avLst/>
          </a:prstGeom>
        </p:spPr>
      </p:pic>
    </p:spTree>
    <p:extLst>
      <p:ext uri="{BB962C8B-B14F-4D97-AF65-F5344CB8AC3E}">
        <p14:creationId xmlns:p14="http://schemas.microsoft.com/office/powerpoint/2010/main" val="3670102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5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86A3075-B438-A046-B8ED-DAC2C54F11BB}" type="datetime4">
              <a:rPr lang="en-US" smtClean="0"/>
              <a:t>December 5, 2019</a:t>
            </a:fld>
            <a:endParaRPr lang="en-US" dirty="0"/>
          </a:p>
        </p:txBody>
      </p:sp>
      <p:sp>
        <p:nvSpPr>
          <p:cNvPr id="5" name="Slide Number Placeholder 4"/>
          <p:cNvSpPr>
            <a:spLocks noGrp="1"/>
          </p:cNvSpPr>
          <p:nvPr>
            <p:ph type="sldNum" sz="quarter" idx="11"/>
          </p:nvPr>
        </p:nvSpPr>
        <p:spPr/>
        <p:txBody>
          <a:bodyPr/>
          <a:lstStyle/>
          <a:p>
            <a:fld id="{03722D57-58D6-9447-A6D5-A97F6C35A8FB}" type="slidenum">
              <a:rPr lang="en-US" smtClean="0"/>
              <a:pPr/>
              <a:t>4</a:t>
            </a:fld>
            <a:endParaRPr lang="en-US"/>
          </a:p>
        </p:txBody>
      </p:sp>
      <p:sp>
        <p:nvSpPr>
          <p:cNvPr id="7" name="Title 1"/>
          <p:cNvSpPr>
            <a:spLocks noGrp="1"/>
          </p:cNvSpPr>
          <p:nvPr>
            <p:ph type="title"/>
          </p:nvPr>
        </p:nvSpPr>
        <p:spPr>
          <a:xfrm>
            <a:off x="422563" y="138405"/>
            <a:ext cx="8839200" cy="384721"/>
          </a:xfrm>
        </p:spPr>
        <p:txBody>
          <a:bodyPr/>
          <a:lstStyle/>
          <a:p>
            <a:r>
              <a:rPr lang="en-US" dirty="0"/>
              <a:t>Amazon as a unique natural laboratory for understanding anthropogenic enhancement of biogenic SOA</a:t>
            </a:r>
          </a:p>
        </p:txBody>
      </p:sp>
      <p:grpSp>
        <p:nvGrpSpPr>
          <p:cNvPr id="20" name="Group 19"/>
          <p:cNvGrpSpPr/>
          <p:nvPr/>
        </p:nvGrpSpPr>
        <p:grpSpPr>
          <a:xfrm>
            <a:off x="186802" y="984040"/>
            <a:ext cx="5627722" cy="4306231"/>
            <a:chOff x="468278" y="1294900"/>
            <a:chExt cx="5627722" cy="4306231"/>
          </a:xfrm>
        </p:grpSpPr>
        <p:sp>
          <p:nvSpPr>
            <p:cNvPr id="15" name="TextBox 14"/>
            <p:cNvSpPr txBox="1"/>
            <p:nvPr/>
          </p:nvSpPr>
          <p:spPr>
            <a:xfrm>
              <a:off x="468278" y="1294900"/>
              <a:ext cx="5627722" cy="369332"/>
            </a:xfrm>
            <a:prstGeom prst="rect">
              <a:avLst/>
            </a:prstGeom>
            <a:noFill/>
          </p:spPr>
          <p:txBody>
            <a:bodyPr wrap="square" rtlCol="0">
              <a:spAutoFit/>
            </a:bodyPr>
            <a:lstStyle/>
            <a:p>
              <a:pPr algn="ctr"/>
              <a:r>
                <a:rPr lang="en-US" dirty="0">
                  <a:solidFill>
                    <a:schemeClr val="accent2"/>
                  </a:solidFill>
                  <a:latin typeface="Arial" panose="020B0604020202020204" pitchFamily="34" charset="0"/>
                  <a:cs typeface="Arial" panose="020B0604020202020204" pitchFamily="34" charset="0"/>
                </a:rPr>
                <a:t>Amazon as a natural laboratory</a:t>
              </a:r>
              <a:endParaRPr lang="en-US" baseline="30000" dirty="0">
                <a:solidFill>
                  <a:schemeClr val="accent2"/>
                </a:solidFill>
                <a:latin typeface="Arial" panose="020B0604020202020204" pitchFamily="34" charset="0"/>
                <a:cs typeface="Arial" panose="020B0604020202020204" pitchFamily="34" charset="0"/>
              </a:endParaRPr>
            </a:p>
          </p:txBody>
        </p:sp>
        <p:sp>
          <p:nvSpPr>
            <p:cNvPr id="13" name="TextBox 12"/>
            <p:cNvSpPr txBox="1"/>
            <p:nvPr/>
          </p:nvSpPr>
          <p:spPr>
            <a:xfrm>
              <a:off x="468280" y="5231799"/>
              <a:ext cx="5627720" cy="369332"/>
            </a:xfrm>
            <a:prstGeom prst="rect">
              <a:avLst/>
            </a:prstGeom>
            <a:noFill/>
          </p:spPr>
          <p:txBody>
            <a:bodyPr wrap="square" rtlCol="0">
              <a:spAutoFit/>
            </a:bodyPr>
            <a:lstStyle/>
            <a:p>
              <a:pPr algn="ctr"/>
              <a:r>
                <a:rPr lang="en-US" dirty="0">
                  <a:solidFill>
                    <a:schemeClr val="accent2"/>
                  </a:solidFill>
                </a:rPr>
                <a:t>DOE </a:t>
              </a:r>
              <a:r>
                <a:rPr lang="en-US" dirty="0" err="1">
                  <a:solidFill>
                    <a:schemeClr val="accent2"/>
                  </a:solidFill>
                </a:rPr>
                <a:t>GoAmazon</a:t>
              </a:r>
              <a:r>
                <a:rPr lang="en-US" dirty="0">
                  <a:solidFill>
                    <a:schemeClr val="accent2"/>
                  </a:solidFill>
                </a:rPr>
                <a:t> 2014/5</a:t>
              </a:r>
            </a:p>
          </p:txBody>
        </p:sp>
        <p:pic>
          <p:nvPicPr>
            <p:cNvPr id="19" name="Picture 18"/>
            <p:cNvPicPr>
              <a:picLocks noChangeAspect="1"/>
            </p:cNvPicPr>
            <p:nvPr/>
          </p:nvPicPr>
          <p:blipFill>
            <a:blip r:embed="rId3"/>
            <a:stretch>
              <a:fillRect/>
            </a:stretch>
          </p:blipFill>
          <p:spPr>
            <a:xfrm>
              <a:off x="468279" y="1670622"/>
              <a:ext cx="5627721" cy="3544623"/>
            </a:xfrm>
            <a:prstGeom prst="rect">
              <a:avLst/>
            </a:prstGeom>
          </p:spPr>
        </p:pic>
      </p:grpSp>
      <p:grpSp>
        <p:nvGrpSpPr>
          <p:cNvPr id="23" name="Group 22"/>
          <p:cNvGrpSpPr/>
          <p:nvPr/>
        </p:nvGrpSpPr>
        <p:grpSpPr>
          <a:xfrm>
            <a:off x="6045200" y="1057291"/>
            <a:ext cx="6130636" cy="3956653"/>
            <a:chOff x="5985164" y="1276746"/>
            <a:chExt cx="6130636" cy="3956653"/>
          </a:xfrm>
        </p:grpSpPr>
        <p:pic>
          <p:nvPicPr>
            <p:cNvPr id="21" name="Picture 20"/>
            <p:cNvPicPr/>
            <p:nvPr/>
          </p:nvPicPr>
          <p:blipFill rotWithShape="1">
            <a:blip r:embed="rId4"/>
            <a:srcRect l="1631" t="8721" r="2914" b="3167"/>
            <a:stretch/>
          </p:blipFill>
          <p:spPr>
            <a:xfrm>
              <a:off x="5985164" y="1605850"/>
              <a:ext cx="6130636" cy="3627549"/>
            </a:xfrm>
            <a:prstGeom prst="rect">
              <a:avLst/>
            </a:prstGeom>
          </p:spPr>
        </p:pic>
        <p:sp>
          <p:nvSpPr>
            <p:cNvPr id="22" name="TextBox 21"/>
            <p:cNvSpPr txBox="1"/>
            <p:nvPr/>
          </p:nvSpPr>
          <p:spPr>
            <a:xfrm>
              <a:off x="6292039" y="1276746"/>
              <a:ext cx="5627722" cy="369332"/>
            </a:xfrm>
            <a:prstGeom prst="rect">
              <a:avLst/>
            </a:prstGeom>
            <a:noFill/>
          </p:spPr>
          <p:txBody>
            <a:bodyPr wrap="square" rtlCol="0">
              <a:spAutoFit/>
            </a:bodyPr>
            <a:lstStyle/>
            <a:p>
              <a:pPr algn="ctr"/>
              <a:r>
                <a:rPr lang="en-US" dirty="0">
                  <a:solidFill>
                    <a:schemeClr val="accent2"/>
                  </a:solidFill>
                  <a:latin typeface="Arial" panose="020B0604020202020204" pitchFamily="34" charset="0"/>
                  <a:cs typeface="Arial" panose="020B0604020202020204" pitchFamily="34" charset="0"/>
                </a:rPr>
                <a:t>WRF-</a:t>
              </a:r>
              <a:r>
                <a:rPr lang="en-US" dirty="0" err="1">
                  <a:solidFill>
                    <a:schemeClr val="accent2"/>
                  </a:solidFill>
                  <a:latin typeface="Arial" panose="020B0604020202020204" pitchFamily="34" charset="0"/>
                  <a:cs typeface="Arial" panose="020B0604020202020204" pitchFamily="34" charset="0"/>
                </a:rPr>
                <a:t>Chem</a:t>
              </a:r>
              <a:r>
                <a:rPr lang="en-US" dirty="0">
                  <a:solidFill>
                    <a:schemeClr val="accent2"/>
                  </a:solidFill>
                  <a:latin typeface="Arial" panose="020B0604020202020204" pitchFamily="34" charset="0"/>
                  <a:cs typeface="Arial" panose="020B0604020202020204" pitchFamily="34" charset="0"/>
                </a:rPr>
                <a:t> nested domain (2 km grid spacing)</a:t>
              </a:r>
              <a:endParaRPr lang="en-US" baseline="30000" dirty="0">
                <a:solidFill>
                  <a:schemeClr val="accent2"/>
                </a:solidFill>
                <a:latin typeface="Arial" panose="020B0604020202020204" pitchFamily="34" charset="0"/>
                <a:cs typeface="Arial" panose="020B0604020202020204" pitchFamily="34" charset="0"/>
              </a:endParaRPr>
            </a:p>
          </p:txBody>
        </p:sp>
      </p:grpSp>
      <p:sp>
        <p:nvSpPr>
          <p:cNvPr id="24" name="Content Placeholder 2"/>
          <p:cNvSpPr>
            <a:spLocks noGrp="1"/>
          </p:cNvSpPr>
          <p:nvPr>
            <p:ph idx="1"/>
          </p:nvPr>
        </p:nvSpPr>
        <p:spPr>
          <a:xfrm>
            <a:off x="382841" y="5319117"/>
            <a:ext cx="11792995" cy="1538883"/>
          </a:xfrm>
        </p:spPr>
        <p:txBody>
          <a:bodyPr/>
          <a:lstStyle/>
          <a:p>
            <a:pPr>
              <a:spcBef>
                <a:spcPts val="1200"/>
              </a:spcBef>
            </a:pPr>
            <a:r>
              <a:rPr lang="en-US" dirty="0"/>
              <a:t>10 km-grid spacing outer domain (1000×1500 km) and 2 km-grid (300×400km) inner domain</a:t>
            </a:r>
          </a:p>
          <a:p>
            <a:pPr>
              <a:spcBef>
                <a:spcPts val="1200"/>
              </a:spcBef>
            </a:pPr>
            <a:r>
              <a:rPr lang="en-US" dirty="0"/>
              <a:t>Biogenic emissions from CLM land model coupled to MEGAN</a:t>
            </a:r>
          </a:p>
          <a:p>
            <a:pPr>
              <a:spcBef>
                <a:spcPts val="1200"/>
              </a:spcBef>
            </a:pPr>
            <a:r>
              <a:rPr lang="en-US" dirty="0"/>
              <a:t>Boundary conditions: NCEP CFS reanalysis and quasi-global WRF-</a:t>
            </a:r>
            <a:r>
              <a:rPr lang="en-US" dirty="0" err="1"/>
              <a:t>Chem</a:t>
            </a:r>
            <a:r>
              <a:rPr lang="en-US" dirty="0"/>
              <a:t> for aerosols/trace gases</a:t>
            </a:r>
          </a:p>
        </p:txBody>
      </p:sp>
    </p:spTree>
    <p:extLst>
      <p:ext uri="{BB962C8B-B14F-4D97-AF65-F5344CB8AC3E}">
        <p14:creationId xmlns:p14="http://schemas.microsoft.com/office/powerpoint/2010/main" val="1146300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C6F47-0756-1748-8D87-EACE9FBD4102}"/>
              </a:ext>
            </a:extLst>
          </p:cNvPr>
          <p:cNvSpPr>
            <a:spLocks noGrp="1"/>
          </p:cNvSpPr>
          <p:nvPr>
            <p:ph type="title"/>
          </p:nvPr>
        </p:nvSpPr>
        <p:spPr>
          <a:xfrm>
            <a:off x="153415" y="295654"/>
            <a:ext cx="10006585" cy="769441"/>
          </a:xfrm>
        </p:spPr>
        <p:txBody>
          <a:bodyPr/>
          <a:lstStyle/>
          <a:p>
            <a:r>
              <a:rPr lang="en-US" dirty="0"/>
              <a:t>Amazon: One of the most challenging regions for modeling SOA</a:t>
            </a:r>
          </a:p>
        </p:txBody>
      </p:sp>
      <p:sp>
        <p:nvSpPr>
          <p:cNvPr id="3" name="Content Placeholder 2">
            <a:extLst>
              <a:ext uri="{FF2B5EF4-FFF2-40B4-BE49-F238E27FC236}">
                <a16:creationId xmlns:a16="http://schemas.microsoft.com/office/drawing/2014/main" id="{A75B62EB-3660-BC4C-A3DF-5A0CF7BCD3A6}"/>
              </a:ext>
            </a:extLst>
          </p:cNvPr>
          <p:cNvSpPr>
            <a:spLocks noGrp="1"/>
          </p:cNvSpPr>
          <p:nvPr>
            <p:ph idx="1"/>
          </p:nvPr>
        </p:nvSpPr>
        <p:spPr>
          <a:xfrm>
            <a:off x="375180" y="1285196"/>
            <a:ext cx="11920729" cy="4370427"/>
          </a:xfrm>
        </p:spPr>
        <p:txBody>
          <a:bodyPr/>
          <a:lstStyle/>
          <a:p>
            <a:pPr>
              <a:spcBef>
                <a:spcPts val="600"/>
              </a:spcBef>
              <a:spcAft>
                <a:spcPts val="1200"/>
              </a:spcAft>
            </a:pPr>
            <a:r>
              <a:rPr lang="en-US" dirty="0"/>
              <a:t>Scarcity of high-resolution emissions relevant for atmospheric chemistry</a:t>
            </a:r>
          </a:p>
          <a:p>
            <a:pPr>
              <a:spcBef>
                <a:spcPts val="600"/>
              </a:spcBef>
              <a:spcAft>
                <a:spcPts val="1200"/>
              </a:spcAft>
            </a:pPr>
            <a:r>
              <a:rPr lang="en-US" dirty="0"/>
              <a:t>Atmospheric chemistry is much more sensitive to low levels of natural emissions (e.g. from soils) compared to other polluted regions</a:t>
            </a:r>
          </a:p>
          <a:p>
            <a:pPr>
              <a:spcBef>
                <a:spcPts val="600"/>
              </a:spcBef>
              <a:spcAft>
                <a:spcPts val="1200"/>
              </a:spcAft>
            </a:pPr>
            <a:r>
              <a:rPr lang="en-US" dirty="0"/>
              <a:t>Complex meteorology, convection and clouds</a:t>
            </a:r>
          </a:p>
          <a:p>
            <a:pPr>
              <a:spcBef>
                <a:spcPts val="600"/>
              </a:spcBef>
              <a:spcAft>
                <a:spcPts val="1200"/>
              </a:spcAft>
            </a:pPr>
            <a:r>
              <a:rPr lang="en-US" sz="2000" dirty="0"/>
              <a:t>Added </a:t>
            </a:r>
            <a:r>
              <a:rPr lang="en-US" dirty="0"/>
              <a:t>new Amazon-relevant SOA parameterizations in WRF-</a:t>
            </a:r>
            <a:r>
              <a:rPr lang="en-US" dirty="0" err="1"/>
              <a:t>Chem</a:t>
            </a:r>
            <a:endParaRPr lang="en-US" dirty="0"/>
          </a:p>
          <a:p>
            <a:pPr lvl="1">
              <a:spcBef>
                <a:spcPts val="600"/>
              </a:spcBef>
              <a:spcAft>
                <a:spcPts val="1200"/>
              </a:spcAft>
            </a:pPr>
            <a:r>
              <a:rPr lang="en-US" dirty="0"/>
              <a:t>Gas-phase chemistry using the volatility basis set: Based on fits to chamber measurements</a:t>
            </a:r>
          </a:p>
          <a:p>
            <a:pPr lvl="1">
              <a:spcBef>
                <a:spcPts val="600"/>
              </a:spcBef>
              <a:spcAft>
                <a:spcPts val="1200"/>
              </a:spcAft>
            </a:pPr>
            <a:r>
              <a:rPr lang="en-US" dirty="0"/>
              <a:t>Multiphase (gas and aqueous phase) chemistry of isoprene </a:t>
            </a:r>
            <a:r>
              <a:rPr lang="en-US" dirty="0" err="1"/>
              <a:t>epoydiols</a:t>
            </a:r>
            <a:r>
              <a:rPr lang="en-US" dirty="0"/>
              <a:t> (IEPOX) using </a:t>
            </a:r>
            <a:r>
              <a:rPr lang="en-US" dirty="0" err="1"/>
              <a:t>simpleGamma</a:t>
            </a:r>
            <a:r>
              <a:rPr lang="en-US" dirty="0"/>
              <a:t> module coupled to MOSAIC inorganic module</a:t>
            </a:r>
          </a:p>
          <a:p>
            <a:pPr>
              <a:spcBef>
                <a:spcPts val="600"/>
              </a:spcBef>
              <a:spcAft>
                <a:spcPts val="1200"/>
              </a:spcAft>
            </a:pPr>
            <a:r>
              <a:rPr lang="en-US" dirty="0"/>
              <a:t>WRF-</a:t>
            </a:r>
            <a:r>
              <a:rPr lang="en-US" dirty="0" err="1"/>
              <a:t>Chem</a:t>
            </a:r>
            <a:r>
              <a:rPr lang="en-US" dirty="0"/>
              <a:t> run at much higher resolution (2 km grid spacing) than global models (~200 km grids) to explicitly resolve features in clouds, chemistry and emissions</a:t>
            </a:r>
          </a:p>
        </p:txBody>
      </p:sp>
      <p:sp>
        <p:nvSpPr>
          <p:cNvPr id="4" name="Date Placeholder 3">
            <a:extLst>
              <a:ext uri="{FF2B5EF4-FFF2-40B4-BE49-F238E27FC236}">
                <a16:creationId xmlns:a16="http://schemas.microsoft.com/office/drawing/2014/main" id="{D6B8CE6E-8849-9746-95DA-7A89CA49608D}"/>
              </a:ext>
            </a:extLst>
          </p:cNvPr>
          <p:cNvSpPr>
            <a:spLocks noGrp="1"/>
          </p:cNvSpPr>
          <p:nvPr>
            <p:ph type="dt" sz="half" idx="10"/>
          </p:nvPr>
        </p:nvSpPr>
        <p:spPr/>
        <p:txBody>
          <a:bodyPr/>
          <a:lstStyle/>
          <a:p>
            <a:fld id="{986A3075-B438-A046-B8ED-DAC2C54F11BB}" type="datetime4">
              <a:rPr lang="en-US" smtClean="0"/>
              <a:t>December 5, 2019</a:t>
            </a:fld>
            <a:endParaRPr lang="en-US" dirty="0"/>
          </a:p>
        </p:txBody>
      </p:sp>
      <p:sp>
        <p:nvSpPr>
          <p:cNvPr id="5" name="Slide Number Placeholder 4">
            <a:extLst>
              <a:ext uri="{FF2B5EF4-FFF2-40B4-BE49-F238E27FC236}">
                <a16:creationId xmlns:a16="http://schemas.microsoft.com/office/drawing/2014/main" id="{4B3C3B65-2B6F-C643-9310-56C5DC8AA41F}"/>
              </a:ext>
            </a:extLst>
          </p:cNvPr>
          <p:cNvSpPr>
            <a:spLocks noGrp="1"/>
          </p:cNvSpPr>
          <p:nvPr>
            <p:ph type="sldNum" sz="quarter" idx="11"/>
          </p:nvPr>
        </p:nvSpPr>
        <p:spPr/>
        <p:txBody>
          <a:bodyPr/>
          <a:lstStyle/>
          <a:p>
            <a:fld id="{03722D57-58D6-9447-A6D5-A97F6C35A8FB}" type="slidenum">
              <a:rPr lang="en-US" smtClean="0"/>
              <a:pPr/>
              <a:t>5</a:t>
            </a:fld>
            <a:endParaRPr lang="en-US" dirty="0"/>
          </a:p>
        </p:txBody>
      </p:sp>
      <p:sp>
        <p:nvSpPr>
          <p:cNvPr id="6" name="Footer Placeholder 5">
            <a:extLst>
              <a:ext uri="{FF2B5EF4-FFF2-40B4-BE49-F238E27FC236}">
                <a16:creationId xmlns:a16="http://schemas.microsoft.com/office/drawing/2014/main" id="{544D313A-4686-8245-8EBA-7E6DA31CFFBE}"/>
              </a:ext>
            </a:extLst>
          </p:cNvPr>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37491091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137" y="107233"/>
            <a:ext cx="9729354" cy="769441"/>
          </a:xfrm>
        </p:spPr>
        <p:txBody>
          <a:bodyPr/>
          <a:lstStyle/>
          <a:p>
            <a:r>
              <a:rPr lang="en-US" dirty="0"/>
              <a:t>Included both biogenic and anthropogenic SOA formation based on chamber studies</a:t>
            </a:r>
          </a:p>
        </p:txBody>
      </p:sp>
      <p:sp>
        <p:nvSpPr>
          <p:cNvPr id="3" name="Content Placeholder 2"/>
          <p:cNvSpPr>
            <a:spLocks noGrp="1"/>
          </p:cNvSpPr>
          <p:nvPr>
            <p:ph idx="1"/>
          </p:nvPr>
        </p:nvSpPr>
        <p:spPr>
          <a:xfrm>
            <a:off x="225137" y="1150163"/>
            <a:ext cx="11966863" cy="1538883"/>
          </a:xfrm>
        </p:spPr>
        <p:txBody>
          <a:bodyPr/>
          <a:lstStyle/>
          <a:p>
            <a:pPr>
              <a:spcBef>
                <a:spcPts val="600"/>
              </a:spcBef>
              <a:spcAft>
                <a:spcPts val="600"/>
              </a:spcAft>
            </a:pPr>
            <a:r>
              <a:rPr lang="en-US" dirty="0"/>
              <a:t>A volatility basis-set approach (VBS) for SOA to represent multigenerational gas-phase chemistry</a:t>
            </a:r>
          </a:p>
          <a:p>
            <a:pPr>
              <a:spcBef>
                <a:spcPts val="600"/>
              </a:spcBef>
              <a:spcAft>
                <a:spcPts val="600"/>
              </a:spcAft>
            </a:pPr>
            <a:r>
              <a:rPr lang="en-US" dirty="0"/>
              <a:t>VBS fits derived from chamber measurements at low OA loadings: Include low volatility species implicitly</a:t>
            </a:r>
          </a:p>
          <a:p>
            <a:pPr>
              <a:spcBef>
                <a:spcPts val="600"/>
              </a:spcBef>
              <a:spcAft>
                <a:spcPts val="600"/>
              </a:spcAft>
            </a:pPr>
            <a:endParaRPr lang="en-US" dirty="0"/>
          </a:p>
        </p:txBody>
      </p:sp>
      <p:sp>
        <p:nvSpPr>
          <p:cNvPr id="4" name="Date Placeholder 3"/>
          <p:cNvSpPr>
            <a:spLocks noGrp="1"/>
          </p:cNvSpPr>
          <p:nvPr>
            <p:ph type="dt" sz="half" idx="10"/>
          </p:nvPr>
        </p:nvSpPr>
        <p:spPr/>
        <p:txBody>
          <a:bodyPr/>
          <a:lstStyle/>
          <a:p>
            <a:fld id="{986A3075-B438-A046-B8ED-DAC2C54F11BB}" type="datetime4">
              <a:rPr lang="en-US" smtClean="0"/>
              <a:t>December 5, 2019</a:t>
            </a:fld>
            <a:endParaRPr lang="en-US" dirty="0"/>
          </a:p>
        </p:txBody>
      </p:sp>
      <p:sp>
        <p:nvSpPr>
          <p:cNvPr id="5" name="Slide Number Placeholder 4"/>
          <p:cNvSpPr>
            <a:spLocks noGrp="1"/>
          </p:cNvSpPr>
          <p:nvPr>
            <p:ph type="sldNum" sz="quarter" idx="11"/>
          </p:nvPr>
        </p:nvSpPr>
        <p:spPr/>
        <p:txBody>
          <a:bodyPr/>
          <a:lstStyle/>
          <a:p>
            <a:fld id="{03722D57-58D6-9447-A6D5-A97F6C35A8FB}" type="slidenum">
              <a:rPr lang="en-US" smtClean="0"/>
              <a:pPr/>
              <a:t>6</a:t>
            </a:fld>
            <a:endParaRPr lang="en-US" dirty="0"/>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10341" r="13757" b="15662"/>
          <a:stretch/>
        </p:blipFill>
        <p:spPr>
          <a:xfrm>
            <a:off x="69364" y="2307702"/>
            <a:ext cx="6770072" cy="3887666"/>
          </a:xfrm>
          <a:prstGeom prst="rect">
            <a:avLst/>
          </a:prstGeom>
        </p:spPr>
      </p:pic>
      <p:sp>
        <p:nvSpPr>
          <p:cNvPr id="8" name="Content Placeholder 2">
            <a:extLst>
              <a:ext uri="{FF2B5EF4-FFF2-40B4-BE49-F238E27FC236}">
                <a16:creationId xmlns:a16="http://schemas.microsoft.com/office/drawing/2014/main" id="{88C1040B-14BF-2E45-B06E-11B851D04AE6}"/>
              </a:ext>
            </a:extLst>
          </p:cNvPr>
          <p:cNvSpPr txBox="1">
            <a:spLocks/>
          </p:cNvSpPr>
          <p:nvPr/>
        </p:nvSpPr>
        <p:spPr>
          <a:xfrm>
            <a:off x="7032105" y="3158984"/>
            <a:ext cx="5159895" cy="3231654"/>
          </a:xfrm>
          <a:prstGeom prst="rect">
            <a:avLst/>
          </a:prstGeom>
        </p:spPr>
        <p:txBody>
          <a:bodyPr vert="horz" wrap="square" lIns="0" tIns="0" rIns="0" bIns="0" rtlCol="0">
            <a:spAutoFit/>
          </a:bodyPr>
          <a:lstStyle>
            <a:lvl1pPr marL="342900" indent="-342900" algn="l" defTabSz="457200" rtl="0" eaLnBrk="1" latinLnBrk="0" hangingPunct="1">
              <a:spcBef>
                <a:spcPct val="20000"/>
              </a:spcBef>
              <a:buSzPct val="100000"/>
              <a:buFontTx/>
              <a:buBlip>
                <a:blip r:embed="rId4"/>
              </a:buBlip>
              <a:defRPr sz="2000" kern="1200">
                <a:solidFill>
                  <a:schemeClr val="accent2"/>
                </a:solidFill>
                <a:latin typeface="Arial"/>
                <a:ea typeface="+mn-ea"/>
                <a:cs typeface="Arial"/>
              </a:defRPr>
            </a:lvl1pPr>
            <a:lvl2pPr marL="742950" indent="-285750" algn="l" defTabSz="457200" rtl="0" eaLnBrk="1" latinLnBrk="0" hangingPunct="1">
              <a:spcBef>
                <a:spcPct val="20000"/>
              </a:spcBef>
              <a:buSzPct val="100000"/>
              <a:buFontTx/>
              <a:buBlip>
                <a:blip r:embed="rId5"/>
              </a:buBlip>
              <a:defRPr sz="1800" kern="1200">
                <a:solidFill>
                  <a:schemeClr val="accent2"/>
                </a:solidFill>
                <a:latin typeface="Arial"/>
                <a:ea typeface="+mn-ea"/>
                <a:cs typeface="Arial"/>
              </a:defRPr>
            </a:lvl2pPr>
            <a:lvl3pPr marL="1143000" indent="-228600" algn="l" defTabSz="457200" rtl="0" eaLnBrk="1" latinLnBrk="0" hangingPunct="1">
              <a:spcBef>
                <a:spcPct val="20000"/>
              </a:spcBef>
              <a:buSzPct val="100000"/>
              <a:buFontTx/>
              <a:buBlip>
                <a:blip r:embed="rId6"/>
              </a:buBlip>
              <a:defRPr sz="1600" kern="1200">
                <a:solidFill>
                  <a:schemeClr val="accent2"/>
                </a:solidFill>
                <a:latin typeface="Arial"/>
                <a:ea typeface="+mn-ea"/>
                <a:cs typeface="Arial"/>
              </a:defRPr>
            </a:lvl3pPr>
            <a:lvl4pPr marL="1600200" indent="-228600" algn="l" defTabSz="457200" rtl="0" eaLnBrk="1" latinLnBrk="0" hangingPunct="1">
              <a:spcBef>
                <a:spcPct val="20000"/>
              </a:spcBef>
              <a:buSzPct val="100000"/>
              <a:buFontTx/>
              <a:buBlip>
                <a:blip r:embed="rId7"/>
              </a:buBlip>
              <a:defRPr sz="1400" kern="1200">
                <a:solidFill>
                  <a:schemeClr val="accent2"/>
                </a:solidFill>
                <a:latin typeface="Arial"/>
                <a:ea typeface="+mn-ea"/>
                <a:cs typeface="Arial"/>
              </a:defRPr>
            </a:lvl4pPr>
            <a:lvl5pPr marL="2057400" indent="-228600" algn="l" defTabSz="457200" rtl="0" eaLnBrk="1" latinLnBrk="0" hangingPunct="1">
              <a:spcBef>
                <a:spcPct val="20000"/>
              </a:spcBef>
              <a:buSzPct val="100000"/>
              <a:buFontTx/>
              <a:buBlip>
                <a:blip r:embed="rId4"/>
              </a:buBlip>
              <a:defRPr sz="1400" kern="1200">
                <a:solidFill>
                  <a:schemeClr val="accent2"/>
                </a:solidFill>
                <a:latin typeface="Arial"/>
                <a:ea typeface="+mn-ea"/>
                <a:cs typeface="Arial"/>
              </a:defRPr>
            </a:lvl5pPr>
            <a:lvl6pPr marL="2286000" indent="0" algn="l" defTabSz="457200" rtl="0" eaLnBrk="1" latinLnBrk="0" hangingPunct="1">
              <a:spcBef>
                <a:spcPct val="20000"/>
              </a:spcBef>
              <a:buFont typeface="Arial"/>
              <a:buNone/>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1200"/>
              </a:spcBef>
              <a:buNone/>
            </a:pPr>
            <a:r>
              <a:rPr lang="en-US" dirty="0">
                <a:solidFill>
                  <a:schemeClr val="accent1"/>
                </a:solidFill>
              </a:rPr>
              <a:t>VBS approach: Lumps 1000’s of SOA compounds by their volatilities</a:t>
            </a:r>
          </a:p>
          <a:p>
            <a:pPr marL="0" indent="0">
              <a:spcBef>
                <a:spcPts val="1200"/>
              </a:spcBef>
              <a:buNone/>
            </a:pPr>
            <a:r>
              <a:rPr lang="en-US" dirty="0">
                <a:solidFill>
                  <a:schemeClr val="accent1"/>
                </a:solidFill>
              </a:rPr>
              <a:t>Initial VBS yields determined by fitting chamber SOA measurements to a 4-product VBS (C*=0.1, 1, 10, 100 </a:t>
            </a:r>
            <a:r>
              <a:rPr lang="en-US" dirty="0">
                <a:solidFill>
                  <a:schemeClr val="accent1"/>
                </a:solidFill>
                <a:latin typeface="Symbol" pitchFamily="2" charset="2"/>
              </a:rPr>
              <a:t>m</a:t>
            </a:r>
            <a:r>
              <a:rPr lang="en-US" dirty="0">
                <a:solidFill>
                  <a:schemeClr val="accent1"/>
                </a:solidFill>
              </a:rPr>
              <a:t>g m</a:t>
            </a:r>
            <a:r>
              <a:rPr lang="en-US" baseline="30000" dirty="0">
                <a:solidFill>
                  <a:schemeClr val="accent1"/>
                </a:solidFill>
              </a:rPr>
              <a:t>-3</a:t>
            </a:r>
            <a:r>
              <a:rPr lang="en-US" dirty="0">
                <a:solidFill>
                  <a:schemeClr val="accent1"/>
                </a:solidFill>
              </a:rPr>
              <a:t>)</a:t>
            </a:r>
          </a:p>
          <a:p>
            <a:pPr marL="0" indent="0">
              <a:spcBef>
                <a:spcPts val="1200"/>
              </a:spcBef>
              <a:buNone/>
            </a:pPr>
            <a:r>
              <a:rPr lang="en-US" dirty="0">
                <a:solidFill>
                  <a:schemeClr val="accent1"/>
                </a:solidFill>
              </a:rPr>
              <a:t>Yields vary by VOC type, oxidant type and NO</a:t>
            </a:r>
            <a:r>
              <a:rPr lang="en-US" baseline="-25000" dirty="0">
                <a:solidFill>
                  <a:schemeClr val="accent1"/>
                </a:solidFill>
              </a:rPr>
              <a:t>x</a:t>
            </a:r>
            <a:r>
              <a:rPr lang="en-US" dirty="0">
                <a:solidFill>
                  <a:schemeClr val="accent1"/>
                </a:solidFill>
              </a:rPr>
              <a:t> regimes</a:t>
            </a:r>
          </a:p>
          <a:p>
            <a:pPr marL="0" indent="0">
              <a:spcBef>
                <a:spcPts val="1200"/>
              </a:spcBef>
              <a:buNone/>
            </a:pPr>
            <a:r>
              <a:rPr lang="en-US" dirty="0">
                <a:solidFill>
                  <a:schemeClr val="accent1"/>
                </a:solidFill>
              </a:rPr>
              <a:t>Further aging results in both functionalization and fragmentation of VBS species</a:t>
            </a:r>
          </a:p>
        </p:txBody>
      </p:sp>
    </p:spTree>
    <p:extLst>
      <p:ext uri="{BB962C8B-B14F-4D97-AF65-F5344CB8AC3E}">
        <p14:creationId xmlns:p14="http://schemas.microsoft.com/office/powerpoint/2010/main" val="13416387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473" y="141715"/>
            <a:ext cx="9881754" cy="769441"/>
          </a:xfrm>
        </p:spPr>
        <p:txBody>
          <a:bodyPr/>
          <a:lstStyle/>
          <a:p>
            <a:pPr algn="ctr"/>
            <a:r>
              <a:rPr lang="en-US" dirty="0"/>
              <a:t>New SOA treatments included in WRF-</a:t>
            </a:r>
            <a:r>
              <a:rPr lang="en-US" dirty="0" err="1"/>
              <a:t>Chem</a:t>
            </a:r>
            <a:r>
              <a:rPr lang="en-US" dirty="0"/>
              <a:t>: Multiphase (gas and aqueous particle-phase IEPOX chemistry)</a:t>
            </a:r>
          </a:p>
        </p:txBody>
      </p:sp>
      <p:sp>
        <p:nvSpPr>
          <p:cNvPr id="4" name="Date Placeholder 3"/>
          <p:cNvSpPr>
            <a:spLocks noGrp="1"/>
          </p:cNvSpPr>
          <p:nvPr>
            <p:ph type="dt" sz="half" idx="10"/>
          </p:nvPr>
        </p:nvSpPr>
        <p:spPr/>
        <p:txBody>
          <a:bodyPr/>
          <a:lstStyle/>
          <a:p>
            <a:fld id="{986A3075-B438-A046-B8ED-DAC2C54F11BB}" type="datetime4">
              <a:rPr lang="en-US" smtClean="0"/>
              <a:t>December 5, 2019</a:t>
            </a:fld>
            <a:endParaRPr lang="en-US" dirty="0"/>
          </a:p>
        </p:txBody>
      </p:sp>
      <p:sp>
        <p:nvSpPr>
          <p:cNvPr id="5" name="Slide Number Placeholder 4"/>
          <p:cNvSpPr>
            <a:spLocks noGrp="1"/>
          </p:cNvSpPr>
          <p:nvPr>
            <p:ph type="sldNum" sz="quarter" idx="11"/>
          </p:nvPr>
        </p:nvSpPr>
        <p:spPr/>
        <p:txBody>
          <a:bodyPr/>
          <a:lstStyle/>
          <a:p>
            <a:fld id="{03722D57-58D6-9447-A6D5-A97F6C35A8FB}" type="slidenum">
              <a:rPr lang="en-US" smtClean="0"/>
              <a:pPr/>
              <a:t>7</a:t>
            </a:fld>
            <a:endParaRPr lang="en-US"/>
          </a:p>
        </p:txBody>
      </p:sp>
      <p:sp>
        <p:nvSpPr>
          <p:cNvPr id="6" name="Footer Placeholder 5"/>
          <p:cNvSpPr>
            <a:spLocks noGrp="1"/>
          </p:cNvSpPr>
          <p:nvPr>
            <p:ph type="ftr" sz="quarter" idx="12"/>
          </p:nvPr>
        </p:nvSpPr>
        <p:spPr/>
        <p:txBody>
          <a:bodyPr/>
          <a:lstStyle/>
          <a:p>
            <a:endParaRPr lang="en-US"/>
          </a:p>
        </p:txBody>
      </p:sp>
      <p:sp>
        <p:nvSpPr>
          <p:cNvPr id="7" name="TextBox 6"/>
          <p:cNvSpPr txBox="1"/>
          <p:nvPr/>
        </p:nvSpPr>
        <p:spPr>
          <a:xfrm>
            <a:off x="5948818" y="4249564"/>
            <a:ext cx="2788782" cy="769441"/>
          </a:xfrm>
          <a:prstGeom prst="rect">
            <a:avLst/>
          </a:prstGeom>
          <a:noFill/>
        </p:spPr>
        <p:txBody>
          <a:bodyPr wrap="square" rtlCol="0">
            <a:spAutoFit/>
          </a:bodyPr>
          <a:lstStyle/>
          <a:p>
            <a:pPr>
              <a:spcBef>
                <a:spcPts val="600"/>
              </a:spcBef>
              <a:spcAft>
                <a:spcPts val="600"/>
              </a:spcAft>
            </a:pPr>
            <a:r>
              <a:rPr lang="en-US" dirty="0">
                <a:solidFill>
                  <a:schemeClr val="accent2"/>
                </a:solidFill>
                <a:latin typeface="Arial" panose="020B0604020202020204" pitchFamily="34" charset="0"/>
                <a:cs typeface="Arial" panose="020B0604020202020204" pitchFamily="34" charset="0"/>
              </a:rPr>
              <a:t>(Woo and McNeil, 2015)</a:t>
            </a:r>
          </a:p>
          <a:p>
            <a:pPr>
              <a:spcBef>
                <a:spcPts val="600"/>
              </a:spcBef>
              <a:spcAft>
                <a:spcPts val="600"/>
              </a:spcAft>
            </a:pPr>
            <a:endParaRPr lang="en-US" sz="1600" dirty="0">
              <a:solidFill>
                <a:schemeClr val="accent2"/>
              </a:solidFill>
              <a:latin typeface="Arial" panose="020B0604020202020204" pitchFamily="34" charset="0"/>
              <a:cs typeface="Arial" panose="020B0604020202020204" pitchFamily="34" charset="0"/>
            </a:endParaRPr>
          </a:p>
        </p:txBody>
      </p:sp>
      <p:grpSp>
        <p:nvGrpSpPr>
          <p:cNvPr id="8" name="Group 7"/>
          <p:cNvGrpSpPr/>
          <p:nvPr/>
        </p:nvGrpSpPr>
        <p:grpSpPr>
          <a:xfrm>
            <a:off x="3454400" y="1610360"/>
            <a:ext cx="6105236" cy="2278010"/>
            <a:chOff x="7400636" y="1568797"/>
            <a:chExt cx="6105236" cy="2278010"/>
          </a:xfrm>
        </p:grpSpPr>
        <p:grpSp>
          <p:nvGrpSpPr>
            <p:cNvPr id="9" name="Group 8"/>
            <p:cNvGrpSpPr/>
            <p:nvPr/>
          </p:nvGrpSpPr>
          <p:grpSpPr>
            <a:xfrm>
              <a:off x="7400636" y="1568797"/>
              <a:ext cx="6105236" cy="2278010"/>
              <a:chOff x="261257" y="1506183"/>
              <a:chExt cx="6105236" cy="2278010"/>
            </a:xfrm>
          </p:grpSpPr>
          <p:sp>
            <p:nvSpPr>
              <p:cNvPr id="11" name="TextBox 10"/>
              <p:cNvSpPr txBox="1"/>
              <p:nvPr/>
            </p:nvSpPr>
            <p:spPr>
              <a:xfrm>
                <a:off x="261257" y="2022557"/>
                <a:ext cx="1150074" cy="369332"/>
              </a:xfrm>
              <a:prstGeom prst="rect">
                <a:avLst/>
              </a:prstGeom>
              <a:noFill/>
              <a:ln>
                <a:noFill/>
              </a:ln>
            </p:spPr>
            <p:txBody>
              <a:bodyPr wrap="square" rtlCol="0">
                <a:spAutoFit/>
              </a:bodyPr>
              <a:lstStyle/>
              <a:p>
                <a:r>
                  <a:rPr lang="en-US" dirty="0">
                    <a:solidFill>
                      <a:schemeClr val="accent2"/>
                    </a:solidFill>
                    <a:latin typeface="Arial" panose="020B0604020202020204" pitchFamily="34" charset="0"/>
                    <a:cs typeface="Arial" panose="020B0604020202020204" pitchFamily="34" charset="0"/>
                  </a:rPr>
                  <a:t>Isoprene</a:t>
                </a:r>
              </a:p>
            </p:txBody>
          </p:sp>
          <p:grpSp>
            <p:nvGrpSpPr>
              <p:cNvPr id="12" name="Group 11"/>
              <p:cNvGrpSpPr/>
              <p:nvPr/>
            </p:nvGrpSpPr>
            <p:grpSpPr>
              <a:xfrm>
                <a:off x="261257" y="1506183"/>
                <a:ext cx="6105236" cy="2278010"/>
                <a:chOff x="261257" y="1506183"/>
                <a:chExt cx="6105236" cy="2278010"/>
              </a:xfrm>
            </p:grpSpPr>
            <p:cxnSp>
              <p:nvCxnSpPr>
                <p:cNvPr id="13" name="Straight Arrow Connector 12"/>
                <p:cNvCxnSpPr>
                  <a:stCxn id="24" idx="3"/>
                </p:cNvCxnSpPr>
                <p:nvPr/>
              </p:nvCxnSpPr>
              <p:spPr>
                <a:xfrm flipV="1">
                  <a:off x="1322611" y="2933886"/>
                  <a:ext cx="1539142" cy="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grpSp>
              <p:nvGrpSpPr>
                <p:cNvPr id="14" name="Group 13"/>
                <p:cNvGrpSpPr/>
                <p:nvPr/>
              </p:nvGrpSpPr>
              <p:grpSpPr>
                <a:xfrm>
                  <a:off x="261257" y="1506183"/>
                  <a:ext cx="6105236" cy="2278010"/>
                  <a:chOff x="261257" y="1489498"/>
                  <a:chExt cx="6105236" cy="2278010"/>
                </a:xfrm>
              </p:grpSpPr>
              <p:grpSp>
                <p:nvGrpSpPr>
                  <p:cNvPr id="15" name="Group 14"/>
                  <p:cNvGrpSpPr/>
                  <p:nvPr/>
                </p:nvGrpSpPr>
                <p:grpSpPr>
                  <a:xfrm>
                    <a:off x="261257" y="2364646"/>
                    <a:ext cx="2568370" cy="1105113"/>
                    <a:chOff x="81924" y="1301941"/>
                    <a:chExt cx="2683245" cy="1105113"/>
                  </a:xfrm>
                </p:grpSpPr>
                <p:pic>
                  <p:nvPicPr>
                    <p:cNvPr id="24" name="Picture 2" descr="G:\GoAmazon\Meeting_Boston\12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924" y="1301941"/>
                      <a:ext cx="1108825" cy="1105113"/>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1225923" y="1509081"/>
                      <a:ext cx="1539246" cy="369332"/>
                    </a:xfrm>
                    <a:prstGeom prst="rect">
                      <a:avLst/>
                    </a:prstGeom>
                    <a:noFill/>
                    <a:ln>
                      <a:noFill/>
                    </a:ln>
                  </p:spPr>
                  <p:txBody>
                    <a:bodyPr wrap="square" rtlCol="0">
                      <a:spAutoFit/>
                    </a:bodyPr>
                    <a:lstStyle/>
                    <a:p>
                      <a:r>
                        <a:rPr lang="en-US" dirty="0">
                          <a:solidFill>
                            <a:schemeClr val="accent2"/>
                          </a:solidFill>
                          <a:latin typeface="Arial" panose="020B0604020202020204" pitchFamily="34" charset="0"/>
                          <a:cs typeface="Arial" panose="020B0604020202020204" pitchFamily="34" charset="0"/>
                        </a:rPr>
                        <a:t>IEPOX(gas)</a:t>
                      </a:r>
                    </a:p>
                  </p:txBody>
                </p:sp>
              </p:grpSp>
              <p:sp>
                <p:nvSpPr>
                  <p:cNvPr id="16" name="TextBox 15"/>
                  <p:cNvSpPr txBox="1"/>
                  <p:nvPr/>
                </p:nvSpPr>
                <p:spPr>
                  <a:xfrm>
                    <a:off x="1512793" y="1489498"/>
                    <a:ext cx="1430516" cy="646331"/>
                  </a:xfrm>
                  <a:prstGeom prst="rect">
                    <a:avLst/>
                  </a:prstGeom>
                  <a:noFill/>
                  <a:ln>
                    <a:noFill/>
                  </a:ln>
                </p:spPr>
                <p:txBody>
                  <a:bodyPr wrap="square" rtlCol="0">
                    <a:spAutoFit/>
                  </a:bodyPr>
                  <a:lstStyle/>
                  <a:p>
                    <a:r>
                      <a:rPr lang="en-US" dirty="0">
                        <a:solidFill>
                          <a:schemeClr val="accent2"/>
                        </a:solidFill>
                        <a:latin typeface="Arial" panose="020B0604020202020204" pitchFamily="34" charset="0"/>
                        <a:cs typeface="Arial" panose="020B0604020202020204" pitchFamily="34" charset="0"/>
                      </a:rPr>
                      <a:t>OH, NO</a:t>
                    </a:r>
                    <a:r>
                      <a:rPr lang="en-US" baseline="-25000" dirty="0">
                        <a:solidFill>
                          <a:schemeClr val="accent2"/>
                        </a:solidFill>
                        <a:latin typeface="Arial" panose="020B0604020202020204" pitchFamily="34" charset="0"/>
                        <a:cs typeface="Arial" panose="020B0604020202020204" pitchFamily="34" charset="0"/>
                      </a:rPr>
                      <a:t>x </a:t>
                    </a:r>
                    <a:r>
                      <a:rPr lang="en-US" dirty="0">
                        <a:solidFill>
                          <a:schemeClr val="accent2"/>
                        </a:solidFill>
                        <a:latin typeface="Arial" panose="020B0604020202020204" pitchFamily="34" charset="0"/>
                        <a:cs typeface="Arial" panose="020B0604020202020204" pitchFamily="34" charset="0"/>
                      </a:rPr>
                      <a:t>mediated</a:t>
                    </a:r>
                  </a:p>
                </p:txBody>
              </p:sp>
              <p:grpSp>
                <p:nvGrpSpPr>
                  <p:cNvPr id="17" name="Group 16"/>
                  <p:cNvGrpSpPr/>
                  <p:nvPr/>
                </p:nvGrpSpPr>
                <p:grpSpPr>
                  <a:xfrm>
                    <a:off x="2865951" y="1489499"/>
                    <a:ext cx="3500542" cy="2278009"/>
                    <a:chOff x="2865951" y="1489499"/>
                    <a:chExt cx="3500542" cy="2278009"/>
                  </a:xfrm>
                </p:grpSpPr>
                <p:grpSp>
                  <p:nvGrpSpPr>
                    <p:cNvPr id="18" name="Group 17"/>
                    <p:cNvGrpSpPr/>
                    <p:nvPr/>
                  </p:nvGrpSpPr>
                  <p:grpSpPr>
                    <a:xfrm>
                      <a:off x="2865951" y="2066895"/>
                      <a:ext cx="1785867" cy="1700613"/>
                      <a:chOff x="2768674" y="2172218"/>
                      <a:chExt cx="1785867" cy="1700613"/>
                    </a:xfrm>
                  </p:grpSpPr>
                  <p:sp>
                    <p:nvSpPr>
                      <p:cNvPr id="20" name="Oval 19"/>
                      <p:cNvSpPr/>
                      <p:nvPr/>
                    </p:nvSpPr>
                    <p:spPr>
                      <a:xfrm>
                        <a:off x="2811199" y="2172218"/>
                        <a:ext cx="1743342" cy="1700613"/>
                      </a:xfrm>
                      <a:prstGeom prst="ellipse">
                        <a:avLst/>
                      </a:prstGeom>
                      <a:gradFill>
                        <a:gsLst>
                          <a:gs pos="0">
                            <a:schemeClr val="accent1">
                              <a:tint val="100000"/>
                              <a:shade val="100000"/>
                              <a:satMod val="130000"/>
                              <a:alpha val="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2768674" y="2819140"/>
                        <a:ext cx="1473348" cy="307777"/>
                      </a:xfrm>
                      <a:prstGeom prst="rect">
                        <a:avLst/>
                      </a:prstGeom>
                      <a:noFill/>
                      <a:ln>
                        <a:noFill/>
                      </a:ln>
                    </p:spPr>
                    <p:txBody>
                      <a:bodyPr wrap="square" rtlCol="0">
                        <a:spAutoFit/>
                      </a:bodyPr>
                      <a:lstStyle/>
                      <a:p>
                        <a:r>
                          <a:rPr lang="en-US" sz="1400" dirty="0">
                            <a:solidFill>
                              <a:schemeClr val="accent2"/>
                            </a:solidFill>
                            <a:latin typeface="Arial" panose="020B0604020202020204" pitchFamily="34" charset="0"/>
                            <a:cs typeface="Arial" panose="020B0604020202020204" pitchFamily="34" charset="0"/>
                          </a:rPr>
                          <a:t>IEPOX(</a:t>
                        </a:r>
                        <a:r>
                          <a:rPr lang="en-US" sz="1400" dirty="0" err="1">
                            <a:solidFill>
                              <a:schemeClr val="accent2"/>
                            </a:solidFill>
                            <a:latin typeface="Arial" panose="020B0604020202020204" pitchFamily="34" charset="0"/>
                            <a:cs typeface="Arial" panose="020B0604020202020204" pitchFamily="34" charset="0"/>
                          </a:rPr>
                          <a:t>aq</a:t>
                        </a:r>
                        <a:r>
                          <a:rPr lang="en-US" sz="1400" dirty="0">
                            <a:solidFill>
                              <a:schemeClr val="accent2"/>
                            </a:solidFill>
                            <a:latin typeface="Arial" panose="020B0604020202020204" pitchFamily="34" charset="0"/>
                            <a:cs typeface="Arial" panose="020B0604020202020204" pitchFamily="34" charset="0"/>
                          </a:rPr>
                          <a:t>)</a:t>
                        </a:r>
                      </a:p>
                    </p:txBody>
                  </p:sp>
                  <p:sp>
                    <p:nvSpPr>
                      <p:cNvPr id="22" name="TextBox 21"/>
                      <p:cNvSpPr txBox="1"/>
                      <p:nvPr/>
                    </p:nvSpPr>
                    <p:spPr>
                      <a:xfrm>
                        <a:off x="3919980" y="2803751"/>
                        <a:ext cx="625426" cy="338554"/>
                      </a:xfrm>
                      <a:prstGeom prst="rect">
                        <a:avLst/>
                      </a:prstGeom>
                      <a:noFill/>
                      <a:ln>
                        <a:noFill/>
                      </a:ln>
                    </p:spPr>
                    <p:txBody>
                      <a:bodyPr wrap="square" rtlCol="0">
                        <a:spAutoFit/>
                      </a:bodyPr>
                      <a:lstStyle/>
                      <a:p>
                        <a:r>
                          <a:rPr lang="en-US" sz="1600" dirty="0">
                            <a:solidFill>
                              <a:schemeClr val="accent2"/>
                            </a:solidFill>
                            <a:latin typeface="Arial" panose="020B0604020202020204" pitchFamily="34" charset="0"/>
                            <a:cs typeface="Arial" panose="020B0604020202020204" pitchFamily="34" charset="0"/>
                          </a:rPr>
                          <a:t>SOA </a:t>
                        </a:r>
                      </a:p>
                    </p:txBody>
                  </p:sp>
                  <p:cxnSp>
                    <p:nvCxnSpPr>
                      <p:cNvPr id="23" name="Straight Arrow Connector 22"/>
                      <p:cNvCxnSpPr/>
                      <p:nvPr/>
                    </p:nvCxnSpPr>
                    <p:spPr>
                      <a:xfrm>
                        <a:off x="3717054" y="2973028"/>
                        <a:ext cx="28877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
                  <p:nvSpPr>
                    <p:cNvPr id="19" name="TextBox 18"/>
                    <p:cNvSpPr txBox="1"/>
                    <p:nvPr/>
                  </p:nvSpPr>
                  <p:spPr>
                    <a:xfrm>
                      <a:off x="3044771" y="1489499"/>
                      <a:ext cx="3321722" cy="646331"/>
                    </a:xfrm>
                    <a:prstGeom prst="rect">
                      <a:avLst/>
                    </a:prstGeom>
                    <a:noFill/>
                    <a:ln>
                      <a:noFill/>
                    </a:ln>
                  </p:spPr>
                  <p:txBody>
                    <a:bodyPr wrap="square" rtlCol="0">
                      <a:spAutoFit/>
                    </a:bodyPr>
                    <a:lstStyle/>
                    <a:p>
                      <a:r>
                        <a:rPr lang="en-US" dirty="0">
                          <a:solidFill>
                            <a:schemeClr val="accent2"/>
                          </a:solidFill>
                          <a:latin typeface="Arial" panose="020B0604020202020204" pitchFamily="34" charset="0"/>
                          <a:cs typeface="Arial" panose="020B0604020202020204" pitchFamily="34" charset="0"/>
                        </a:rPr>
                        <a:t>Particle sulfate, </a:t>
                      </a:r>
                    </a:p>
                    <a:p>
                      <a:r>
                        <a:rPr lang="en-US" dirty="0">
                          <a:solidFill>
                            <a:schemeClr val="accent2"/>
                          </a:solidFill>
                          <a:latin typeface="Arial" panose="020B0604020202020204" pitchFamily="34" charset="0"/>
                          <a:cs typeface="Arial" panose="020B0604020202020204" pitchFamily="34" charset="0"/>
                        </a:rPr>
                        <a:t>acidity, particle water</a:t>
                      </a:r>
                    </a:p>
                  </p:txBody>
                </p:sp>
              </p:grpSp>
            </p:grpSp>
          </p:grpSp>
        </p:grpSp>
        <p:sp>
          <p:nvSpPr>
            <p:cNvPr id="10" name="TextBox 9"/>
            <p:cNvSpPr txBox="1"/>
            <p:nvPr/>
          </p:nvSpPr>
          <p:spPr>
            <a:xfrm>
              <a:off x="10072275" y="3076575"/>
              <a:ext cx="1709787" cy="369332"/>
            </a:xfrm>
            <a:prstGeom prst="rect">
              <a:avLst/>
            </a:prstGeom>
            <a:noFill/>
          </p:spPr>
          <p:txBody>
            <a:bodyPr wrap="square" rtlCol="0">
              <a:spAutoFit/>
            </a:bodyPr>
            <a:lstStyle/>
            <a:p>
              <a:r>
                <a:rPr lang="en-US" dirty="0">
                  <a:solidFill>
                    <a:schemeClr val="accent2"/>
                  </a:solidFill>
                </a:rPr>
                <a:t>(sulfate, acidity)</a:t>
              </a:r>
            </a:p>
          </p:txBody>
        </p:sp>
      </p:grpSp>
      <p:sp>
        <p:nvSpPr>
          <p:cNvPr id="26" name="TextBox 25"/>
          <p:cNvSpPr txBox="1"/>
          <p:nvPr/>
        </p:nvSpPr>
        <p:spPr>
          <a:xfrm>
            <a:off x="2984583" y="1141919"/>
            <a:ext cx="6076373" cy="369332"/>
          </a:xfrm>
          <a:prstGeom prst="rect">
            <a:avLst/>
          </a:prstGeom>
          <a:noFill/>
        </p:spPr>
        <p:txBody>
          <a:bodyPr wrap="square" rtlCol="0">
            <a:spAutoFit/>
          </a:bodyPr>
          <a:lstStyle/>
          <a:p>
            <a:r>
              <a:rPr lang="en-US" u="sng" dirty="0">
                <a:solidFill>
                  <a:schemeClr val="accent2"/>
                </a:solidFill>
                <a:latin typeface="Arial" panose="020B0604020202020204" pitchFamily="34" charset="0"/>
                <a:cs typeface="Arial" panose="020B0604020202020204" pitchFamily="34" charset="0"/>
              </a:rPr>
              <a:t>Mechanistic model of multi-phase isoprene chemistry</a:t>
            </a:r>
          </a:p>
        </p:txBody>
      </p:sp>
      <p:sp>
        <p:nvSpPr>
          <p:cNvPr id="27" name="TextBox 26"/>
          <p:cNvSpPr txBox="1"/>
          <p:nvPr/>
        </p:nvSpPr>
        <p:spPr>
          <a:xfrm>
            <a:off x="5914738" y="3888370"/>
            <a:ext cx="3146218" cy="369332"/>
          </a:xfrm>
          <a:prstGeom prst="rect">
            <a:avLst/>
          </a:prstGeom>
          <a:noFill/>
        </p:spPr>
        <p:txBody>
          <a:bodyPr wrap="square" rtlCol="0">
            <a:spAutoFit/>
          </a:bodyPr>
          <a:lstStyle/>
          <a:p>
            <a:r>
              <a:rPr lang="en-US" dirty="0">
                <a:solidFill>
                  <a:schemeClr val="accent2"/>
                </a:solidFill>
                <a:latin typeface="Arial" panose="020B0604020202020204" pitchFamily="34" charset="0"/>
                <a:cs typeface="Arial" panose="020B0604020202020204" pitchFamily="34" charset="0"/>
              </a:rPr>
              <a:t>Under humid conditions</a:t>
            </a:r>
          </a:p>
        </p:txBody>
      </p:sp>
      <p:sp>
        <p:nvSpPr>
          <p:cNvPr id="28" name="Content Placeholder 2"/>
          <p:cNvSpPr>
            <a:spLocks noGrp="1"/>
          </p:cNvSpPr>
          <p:nvPr>
            <p:ph idx="1"/>
          </p:nvPr>
        </p:nvSpPr>
        <p:spPr>
          <a:xfrm>
            <a:off x="145472" y="4852063"/>
            <a:ext cx="11970327" cy="2308324"/>
          </a:xfrm>
        </p:spPr>
        <p:txBody>
          <a:bodyPr/>
          <a:lstStyle/>
          <a:p>
            <a:pPr>
              <a:spcBef>
                <a:spcPts val="1200"/>
              </a:spcBef>
            </a:pPr>
            <a:r>
              <a:rPr lang="en-US" dirty="0"/>
              <a:t>Sulfate, nitrate, acidity needed for IEPOX chemistry are calculated online by MOSAIC code in WRF-</a:t>
            </a:r>
            <a:r>
              <a:rPr lang="en-US" dirty="0" err="1"/>
              <a:t>Chem</a:t>
            </a:r>
            <a:r>
              <a:rPr lang="en-US" dirty="0"/>
              <a:t> (Zaveri et al. 2008)</a:t>
            </a:r>
          </a:p>
          <a:p>
            <a:pPr>
              <a:spcBef>
                <a:spcPts val="1200"/>
              </a:spcBef>
            </a:pPr>
            <a:r>
              <a:rPr lang="en-US" dirty="0"/>
              <a:t>Added a constraint that only 40% of IEPOX-SOA stays in particle-phase based on GoAmazon2014/5 measurements (</a:t>
            </a:r>
            <a:r>
              <a:rPr lang="en-US" dirty="0" err="1"/>
              <a:t>Isaacman</a:t>
            </a:r>
            <a:r>
              <a:rPr lang="en-GB" dirty="0"/>
              <a:t>-</a:t>
            </a:r>
            <a:r>
              <a:rPr lang="en-GB" dirty="0" err="1"/>
              <a:t>VanWertz</a:t>
            </a:r>
            <a:r>
              <a:rPr lang="en-US" dirty="0"/>
              <a:t> et al. 2016)</a:t>
            </a:r>
          </a:p>
          <a:p>
            <a:pPr>
              <a:spcBef>
                <a:spcPts val="1200"/>
              </a:spcBef>
            </a:pPr>
            <a:endParaRPr lang="en-US" dirty="0"/>
          </a:p>
          <a:p>
            <a:pPr>
              <a:spcBef>
                <a:spcPts val="1200"/>
              </a:spcBef>
            </a:pPr>
            <a:endParaRPr lang="en-US" dirty="0"/>
          </a:p>
        </p:txBody>
      </p:sp>
    </p:spTree>
    <p:extLst>
      <p:ext uri="{BB962C8B-B14F-4D97-AF65-F5344CB8AC3E}">
        <p14:creationId xmlns:p14="http://schemas.microsoft.com/office/powerpoint/2010/main" val="28976120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427" y="155864"/>
            <a:ext cx="9518073" cy="769441"/>
          </a:xfrm>
        </p:spPr>
        <p:txBody>
          <a:bodyPr/>
          <a:lstStyle/>
          <a:p>
            <a:r>
              <a:rPr lang="en-US" dirty="0"/>
              <a:t>Results: Aircraft measurements and WRF-</a:t>
            </a:r>
            <a:r>
              <a:rPr lang="en-US" dirty="0" err="1"/>
              <a:t>Chem</a:t>
            </a:r>
            <a:r>
              <a:rPr lang="en-US" dirty="0"/>
              <a:t> show large increase in </a:t>
            </a:r>
            <a:r>
              <a:rPr lang="en-US" dirty="0" err="1"/>
              <a:t>NO</a:t>
            </a:r>
            <a:r>
              <a:rPr lang="en-US" baseline="-25000" dirty="0" err="1"/>
              <a:t>y</a:t>
            </a:r>
            <a:r>
              <a:rPr lang="en-US" dirty="0"/>
              <a:t> within plume </a:t>
            </a:r>
          </a:p>
        </p:txBody>
      </p:sp>
      <p:sp>
        <p:nvSpPr>
          <p:cNvPr id="4" name="Date Placeholder 3"/>
          <p:cNvSpPr>
            <a:spLocks noGrp="1"/>
          </p:cNvSpPr>
          <p:nvPr>
            <p:ph type="dt" sz="half" idx="10"/>
          </p:nvPr>
        </p:nvSpPr>
        <p:spPr/>
        <p:txBody>
          <a:bodyPr/>
          <a:lstStyle/>
          <a:p>
            <a:fld id="{986A3075-B438-A046-B8ED-DAC2C54F11BB}" type="datetime4">
              <a:rPr lang="en-US" smtClean="0"/>
              <a:t>December 5, 2019</a:t>
            </a:fld>
            <a:endParaRPr lang="en-US" dirty="0"/>
          </a:p>
        </p:txBody>
      </p:sp>
      <p:sp>
        <p:nvSpPr>
          <p:cNvPr id="5" name="Slide Number Placeholder 4"/>
          <p:cNvSpPr>
            <a:spLocks noGrp="1"/>
          </p:cNvSpPr>
          <p:nvPr>
            <p:ph type="sldNum" sz="quarter" idx="11"/>
          </p:nvPr>
        </p:nvSpPr>
        <p:spPr/>
        <p:txBody>
          <a:bodyPr/>
          <a:lstStyle/>
          <a:p>
            <a:fld id="{03722D57-58D6-9447-A6D5-A97F6C35A8FB}" type="slidenum">
              <a:rPr lang="en-US" smtClean="0"/>
              <a:pPr/>
              <a:t>8</a:t>
            </a:fld>
            <a:endParaRPr lang="en-US"/>
          </a:p>
        </p:txBody>
      </p:sp>
      <p:sp>
        <p:nvSpPr>
          <p:cNvPr id="6" name="Content Placeholder 2"/>
          <p:cNvSpPr>
            <a:spLocks noGrp="1"/>
          </p:cNvSpPr>
          <p:nvPr>
            <p:ph idx="1"/>
          </p:nvPr>
        </p:nvSpPr>
        <p:spPr>
          <a:xfrm>
            <a:off x="197427" y="5708830"/>
            <a:ext cx="11792995" cy="1231106"/>
          </a:xfrm>
        </p:spPr>
        <p:txBody>
          <a:bodyPr/>
          <a:lstStyle/>
          <a:p>
            <a:pPr>
              <a:spcBef>
                <a:spcPts val="1200"/>
              </a:spcBef>
            </a:pPr>
            <a:r>
              <a:rPr lang="en-US" dirty="0"/>
              <a:t>Included soil NO emissions observed for tropical forests: </a:t>
            </a:r>
            <a:r>
              <a:rPr lang="en-US" dirty="0">
                <a:solidFill>
                  <a:srgbClr val="00B050"/>
                </a:solidFill>
              </a:rPr>
              <a:t>Critical modeling step to explain background</a:t>
            </a:r>
          </a:p>
          <a:p>
            <a:pPr>
              <a:spcBef>
                <a:spcPts val="1200"/>
              </a:spcBef>
            </a:pPr>
            <a:r>
              <a:rPr lang="en-US" dirty="0"/>
              <a:t>More than an order of magnitude increase in </a:t>
            </a:r>
            <a:r>
              <a:rPr lang="en-US" dirty="0" err="1"/>
              <a:t>NO</a:t>
            </a:r>
            <a:r>
              <a:rPr lang="en-US" baseline="-25000" dirty="0" err="1"/>
              <a:t>y</a:t>
            </a:r>
            <a:r>
              <a:rPr lang="en-US" dirty="0"/>
              <a:t> within plume. Traffic highways are visible too!!</a:t>
            </a:r>
          </a:p>
          <a:p>
            <a:pPr>
              <a:spcBef>
                <a:spcPts val="1200"/>
              </a:spcBef>
            </a:pPr>
            <a:endParaRPr lang="en-US" dirty="0"/>
          </a:p>
        </p:txBody>
      </p:sp>
      <p:grpSp>
        <p:nvGrpSpPr>
          <p:cNvPr id="11" name="Group 10"/>
          <p:cNvGrpSpPr/>
          <p:nvPr/>
        </p:nvGrpSpPr>
        <p:grpSpPr>
          <a:xfrm>
            <a:off x="0" y="1135473"/>
            <a:ext cx="6481233" cy="4404995"/>
            <a:chOff x="0" y="1135473"/>
            <a:chExt cx="6481233" cy="4404995"/>
          </a:xfrm>
        </p:grpSpPr>
        <p:pic>
          <p:nvPicPr>
            <p:cNvPr id="7" name="Picture 6"/>
            <p:cNvPicPr>
              <a:picLocks noChangeAspect="1"/>
            </p:cNvPicPr>
            <p:nvPr/>
          </p:nvPicPr>
          <p:blipFill rotWithShape="1">
            <a:blip r:embed="rId3"/>
            <a:srcRect t="1" r="50029" b="51381"/>
            <a:stretch/>
          </p:blipFill>
          <p:spPr>
            <a:xfrm>
              <a:off x="427567" y="1135473"/>
              <a:ext cx="6053666" cy="3769510"/>
            </a:xfrm>
            <a:prstGeom prst="rect">
              <a:avLst/>
            </a:prstGeom>
          </p:spPr>
        </p:pic>
        <p:sp>
          <p:nvSpPr>
            <p:cNvPr id="3" name="Right Arrow 2"/>
            <p:cNvSpPr/>
            <p:nvPr/>
          </p:nvSpPr>
          <p:spPr>
            <a:xfrm rot="20003918">
              <a:off x="824857" y="4665413"/>
              <a:ext cx="715433" cy="184401"/>
            </a:xfrm>
            <a:prstGeom prst="right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8" name="TextBox 7"/>
            <p:cNvSpPr txBox="1"/>
            <p:nvPr/>
          </p:nvSpPr>
          <p:spPr>
            <a:xfrm>
              <a:off x="0" y="4894137"/>
              <a:ext cx="2660073" cy="646331"/>
            </a:xfrm>
            <a:prstGeom prst="rect">
              <a:avLst/>
            </a:prstGeom>
            <a:noFill/>
          </p:spPr>
          <p:txBody>
            <a:bodyPr wrap="square" rtlCol="0">
              <a:spAutoFit/>
            </a:bodyPr>
            <a:lstStyle/>
            <a:p>
              <a:r>
                <a:rPr lang="en-US" dirty="0">
                  <a:solidFill>
                    <a:srgbClr val="00B050"/>
                  </a:solidFill>
                  <a:latin typeface="Arial" panose="020B0604020202020204" pitchFamily="34" charset="0"/>
                  <a:cs typeface="Arial" panose="020B0604020202020204" pitchFamily="34" charset="0"/>
                </a:rPr>
                <a:t>0.02 to 0.05 ppb NO from soil emissions</a:t>
              </a:r>
            </a:p>
          </p:txBody>
        </p:sp>
      </p:grpSp>
      <p:grpSp>
        <p:nvGrpSpPr>
          <p:cNvPr id="22" name="Group 21"/>
          <p:cNvGrpSpPr/>
          <p:nvPr/>
        </p:nvGrpSpPr>
        <p:grpSpPr>
          <a:xfrm>
            <a:off x="6850142" y="993210"/>
            <a:ext cx="4840288" cy="4336477"/>
            <a:chOff x="6850142" y="993210"/>
            <a:chExt cx="4840288" cy="4336477"/>
          </a:xfrm>
        </p:grpSpPr>
        <p:grpSp>
          <p:nvGrpSpPr>
            <p:cNvPr id="21" name="Group 20"/>
            <p:cNvGrpSpPr/>
            <p:nvPr/>
          </p:nvGrpSpPr>
          <p:grpSpPr>
            <a:xfrm>
              <a:off x="6850142" y="1361916"/>
              <a:ext cx="4840288" cy="3967771"/>
              <a:chOff x="5597002" y="1361917"/>
              <a:chExt cx="4618299" cy="3738624"/>
            </a:xfrm>
          </p:grpSpPr>
          <p:pic>
            <p:nvPicPr>
              <p:cNvPr id="20" name="Picture 19"/>
              <p:cNvPicPr>
                <a:picLocks noChangeAspect="1"/>
              </p:cNvPicPr>
              <p:nvPr/>
            </p:nvPicPr>
            <p:blipFill rotWithShape="1">
              <a:blip r:embed="rId4">
                <a:extLst>
                  <a:ext uri="{28A0092B-C50C-407E-A947-70E740481C1C}">
                    <a14:useLocalDpi xmlns:a14="http://schemas.microsoft.com/office/drawing/2010/main" val="0"/>
                  </a:ext>
                </a:extLst>
              </a:blip>
              <a:srcRect l="15092" t="21096" r="17513" b="24389"/>
              <a:stretch/>
            </p:blipFill>
            <p:spPr>
              <a:xfrm>
                <a:off x="5597002" y="1361917"/>
                <a:ext cx="4618299" cy="3738624"/>
              </a:xfrm>
              <a:prstGeom prst="rect">
                <a:avLst/>
              </a:prstGeom>
            </p:spPr>
          </p:pic>
          <p:cxnSp>
            <p:nvCxnSpPr>
              <p:cNvPr id="16" name="Straight Arrow Connector 15"/>
              <p:cNvCxnSpPr>
                <a:cxnSpLocks/>
              </p:cNvCxnSpPr>
              <p:nvPr/>
            </p:nvCxnSpPr>
            <p:spPr>
              <a:xfrm flipH="1" flipV="1">
                <a:off x="8330947" y="3174999"/>
                <a:ext cx="661067" cy="158362"/>
              </a:xfrm>
              <a:prstGeom prst="straightConnector1">
                <a:avLst/>
              </a:prstGeom>
              <a:ln w="31750">
                <a:tailEnd type="triangle"/>
              </a:ln>
            </p:spPr>
            <p:style>
              <a:lnRef idx="2">
                <a:schemeClr val="accent2"/>
              </a:lnRef>
              <a:fillRef idx="0">
                <a:schemeClr val="accent2"/>
              </a:fillRef>
              <a:effectRef idx="1">
                <a:schemeClr val="accent2"/>
              </a:effectRef>
              <a:fontRef idx="minor">
                <a:schemeClr val="tx1"/>
              </a:fontRef>
            </p:style>
          </p:cxnSp>
        </p:grpSp>
        <p:sp>
          <p:nvSpPr>
            <p:cNvPr id="19" name="TextBox 18"/>
            <p:cNvSpPr txBox="1"/>
            <p:nvPr/>
          </p:nvSpPr>
          <p:spPr>
            <a:xfrm>
              <a:off x="7353360" y="993210"/>
              <a:ext cx="4161444" cy="369332"/>
            </a:xfrm>
            <a:prstGeom prst="rect">
              <a:avLst/>
            </a:prstGeom>
            <a:noFill/>
          </p:spPr>
          <p:txBody>
            <a:bodyPr wrap="square" rtlCol="0">
              <a:spAutoFit/>
            </a:bodyPr>
            <a:lstStyle/>
            <a:p>
              <a:pPr algn="ctr"/>
              <a:r>
                <a:rPr lang="en-US" dirty="0">
                  <a:solidFill>
                    <a:schemeClr val="accent2"/>
                  </a:solidFill>
                  <a:latin typeface="Arial" panose="020B0604020202020204" pitchFamily="34" charset="0"/>
                  <a:cs typeface="Arial" panose="020B0604020202020204" pitchFamily="34" charset="0"/>
                </a:rPr>
                <a:t>WRF-</a:t>
              </a:r>
              <a:r>
                <a:rPr lang="en-US" dirty="0" err="1">
                  <a:solidFill>
                    <a:schemeClr val="accent2"/>
                  </a:solidFill>
                  <a:latin typeface="Arial" panose="020B0604020202020204" pitchFamily="34" charset="0"/>
                  <a:cs typeface="Arial" panose="020B0604020202020204" pitchFamily="34" charset="0"/>
                </a:rPr>
                <a:t>Chem</a:t>
              </a:r>
              <a:r>
                <a:rPr lang="en-US" dirty="0">
                  <a:solidFill>
                    <a:schemeClr val="accent2"/>
                  </a:solidFill>
                  <a:latin typeface="Arial" panose="020B0604020202020204" pitchFamily="34" charset="0"/>
                  <a:cs typeface="Arial" panose="020B0604020202020204" pitchFamily="34" charset="0"/>
                </a:rPr>
                <a:t> NO</a:t>
              </a:r>
              <a:r>
                <a:rPr lang="en-US" baseline="-25000" dirty="0">
                  <a:solidFill>
                    <a:schemeClr val="accent2"/>
                  </a:solidFill>
                  <a:latin typeface="Arial" panose="020B0604020202020204" pitchFamily="34" charset="0"/>
                  <a:cs typeface="Arial" panose="020B0604020202020204" pitchFamily="34" charset="0"/>
                </a:rPr>
                <a:t>x</a:t>
              </a:r>
            </a:p>
          </p:txBody>
        </p:sp>
      </p:grpSp>
      <p:sp>
        <p:nvSpPr>
          <p:cNvPr id="15" name="TextBox 4">
            <a:extLst>
              <a:ext uri="{FF2B5EF4-FFF2-40B4-BE49-F238E27FC236}">
                <a16:creationId xmlns:a16="http://schemas.microsoft.com/office/drawing/2014/main" id="{75C26963-4408-6945-8696-4EF7ED4F61F4}"/>
              </a:ext>
            </a:extLst>
          </p:cNvPr>
          <p:cNvSpPr txBox="1">
            <a:spLocks noChangeArrowheads="1"/>
          </p:cNvSpPr>
          <p:nvPr/>
        </p:nvSpPr>
        <p:spPr bwMode="auto">
          <a:xfrm>
            <a:off x="2410052" y="5124821"/>
            <a:ext cx="5302190" cy="338554"/>
          </a:xfrm>
          <a:prstGeom prst="rect">
            <a:avLst/>
          </a:prstGeom>
          <a:noFill/>
          <a:ln w="9525">
            <a:noFill/>
            <a:miter lim="800000"/>
            <a:headEnd/>
            <a:tailEnd/>
          </a:ln>
        </p:spPr>
        <p:txBody>
          <a:bodyPr wrap="square">
            <a:spAutoFit/>
          </a:bodyPr>
          <a:lstStyle/>
          <a:p>
            <a:pPr algn="ctr"/>
            <a:r>
              <a:rPr lang="en-US" sz="1600" i="1" dirty="0">
                <a:solidFill>
                  <a:schemeClr val="accent2"/>
                </a:solidFill>
                <a:latin typeface="Arial" panose="020B0604020202020204" pitchFamily="34" charset="0"/>
                <a:cs typeface="Arial" panose="020B0604020202020204" pitchFamily="34" charset="0"/>
              </a:rPr>
              <a:t>Shrivastava et al. 2019, Nature Communications</a:t>
            </a:r>
          </a:p>
        </p:txBody>
      </p:sp>
    </p:spTree>
    <p:extLst>
      <p:ext uri="{BB962C8B-B14F-4D97-AF65-F5344CB8AC3E}">
        <p14:creationId xmlns:p14="http://schemas.microsoft.com/office/powerpoint/2010/main" val="30786392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863" y="137965"/>
            <a:ext cx="10102562" cy="769441"/>
          </a:xfrm>
        </p:spPr>
        <p:txBody>
          <a:bodyPr/>
          <a:lstStyle/>
          <a:p>
            <a:r>
              <a:rPr lang="en-US" dirty="0"/>
              <a:t>Both model and measurements show ozone increases in the Manaus plume </a:t>
            </a:r>
          </a:p>
        </p:txBody>
      </p:sp>
      <p:sp>
        <p:nvSpPr>
          <p:cNvPr id="4" name="Date Placeholder 3"/>
          <p:cNvSpPr>
            <a:spLocks noGrp="1"/>
          </p:cNvSpPr>
          <p:nvPr>
            <p:ph type="dt" sz="half" idx="10"/>
          </p:nvPr>
        </p:nvSpPr>
        <p:spPr/>
        <p:txBody>
          <a:bodyPr/>
          <a:lstStyle/>
          <a:p>
            <a:fld id="{986A3075-B438-A046-B8ED-DAC2C54F11BB}" type="datetime4">
              <a:rPr lang="en-US" smtClean="0"/>
              <a:t>December 5, 2019</a:t>
            </a:fld>
            <a:endParaRPr lang="en-US" dirty="0"/>
          </a:p>
        </p:txBody>
      </p:sp>
      <p:sp>
        <p:nvSpPr>
          <p:cNvPr id="5" name="Slide Number Placeholder 4"/>
          <p:cNvSpPr>
            <a:spLocks noGrp="1"/>
          </p:cNvSpPr>
          <p:nvPr>
            <p:ph type="sldNum" sz="quarter" idx="11"/>
          </p:nvPr>
        </p:nvSpPr>
        <p:spPr/>
        <p:txBody>
          <a:bodyPr/>
          <a:lstStyle/>
          <a:p>
            <a:fld id="{03722D57-58D6-9447-A6D5-A97F6C35A8FB}" type="slidenum">
              <a:rPr lang="en-US" smtClean="0"/>
              <a:pPr/>
              <a:t>9</a:t>
            </a:fld>
            <a:endParaRPr lang="en-US"/>
          </a:p>
        </p:txBody>
      </p:sp>
      <p:sp>
        <p:nvSpPr>
          <p:cNvPr id="6" name="Footer Placeholder 5"/>
          <p:cNvSpPr>
            <a:spLocks noGrp="1"/>
          </p:cNvSpPr>
          <p:nvPr>
            <p:ph type="ftr" sz="quarter" idx="12"/>
          </p:nvPr>
        </p:nvSpPr>
        <p:spPr/>
        <p:txBody>
          <a:bodyPr/>
          <a:lstStyle/>
          <a:p>
            <a:endParaRPr lang="en-US"/>
          </a:p>
        </p:txBody>
      </p:sp>
      <p:sp>
        <p:nvSpPr>
          <p:cNvPr id="16" name="Content Placeholder 2"/>
          <p:cNvSpPr>
            <a:spLocks noGrp="1"/>
          </p:cNvSpPr>
          <p:nvPr>
            <p:ph idx="1"/>
          </p:nvPr>
        </p:nvSpPr>
        <p:spPr>
          <a:xfrm>
            <a:off x="228601" y="5605162"/>
            <a:ext cx="11963400" cy="1692771"/>
          </a:xfrm>
        </p:spPr>
        <p:txBody>
          <a:bodyPr/>
          <a:lstStyle/>
          <a:p>
            <a:pPr>
              <a:spcBef>
                <a:spcPts val="1200"/>
              </a:spcBef>
            </a:pPr>
            <a:r>
              <a:rPr lang="en-US" dirty="0"/>
              <a:t>Observations show ozone increases by a factor of 2 to 3 in-plume</a:t>
            </a:r>
          </a:p>
          <a:p>
            <a:pPr>
              <a:spcBef>
                <a:spcPts val="1200"/>
              </a:spcBef>
            </a:pPr>
            <a:r>
              <a:rPr lang="en-US" dirty="0"/>
              <a:t>Model also clearly demonstrates higher ozone in the plume</a:t>
            </a:r>
          </a:p>
          <a:p>
            <a:pPr marL="0" indent="0">
              <a:spcBef>
                <a:spcPts val="1200"/>
              </a:spcBef>
              <a:buNone/>
            </a:pPr>
            <a:endParaRPr lang="en-US" dirty="0"/>
          </a:p>
          <a:p>
            <a:pPr>
              <a:spcBef>
                <a:spcPts val="1200"/>
              </a:spcBef>
            </a:pPr>
            <a:endParaRPr lang="en-US" dirty="0"/>
          </a:p>
        </p:txBody>
      </p:sp>
      <p:grpSp>
        <p:nvGrpSpPr>
          <p:cNvPr id="19" name="Group 18"/>
          <p:cNvGrpSpPr/>
          <p:nvPr/>
        </p:nvGrpSpPr>
        <p:grpSpPr>
          <a:xfrm>
            <a:off x="-132116" y="840965"/>
            <a:ext cx="11499775" cy="4425151"/>
            <a:chOff x="-132116" y="840965"/>
            <a:chExt cx="11499775" cy="4425151"/>
          </a:xfrm>
        </p:grpSpPr>
        <p:pic>
          <p:nvPicPr>
            <p:cNvPr id="7" name="Picture 6"/>
            <p:cNvPicPr>
              <a:picLocks noChangeAspect="1"/>
            </p:cNvPicPr>
            <p:nvPr/>
          </p:nvPicPr>
          <p:blipFill rotWithShape="1">
            <a:blip r:embed="rId3"/>
            <a:srcRect l="49090" t="5603" b="50832"/>
            <a:stretch/>
          </p:blipFill>
          <p:spPr>
            <a:xfrm>
              <a:off x="-132116" y="1562217"/>
              <a:ext cx="5892272" cy="3522520"/>
            </a:xfrm>
            <a:prstGeom prst="rect">
              <a:avLst/>
            </a:prstGeom>
          </p:spPr>
        </p:pic>
        <p:sp>
          <p:nvSpPr>
            <p:cNvPr id="13" name="TextBox 12"/>
            <p:cNvSpPr txBox="1"/>
            <p:nvPr/>
          </p:nvSpPr>
          <p:spPr>
            <a:xfrm>
              <a:off x="6736467" y="1176500"/>
              <a:ext cx="4039564" cy="369332"/>
            </a:xfrm>
            <a:prstGeom prst="rect">
              <a:avLst/>
            </a:prstGeom>
            <a:noFill/>
          </p:spPr>
          <p:txBody>
            <a:bodyPr wrap="square" rtlCol="0">
              <a:spAutoFit/>
            </a:bodyPr>
            <a:lstStyle/>
            <a:p>
              <a:pPr algn="ctr"/>
              <a:r>
                <a:rPr lang="en-US" dirty="0">
                  <a:solidFill>
                    <a:schemeClr val="accent2"/>
                  </a:solidFill>
                  <a:latin typeface="Arial" panose="020B0604020202020204" pitchFamily="34" charset="0"/>
                  <a:cs typeface="Arial" panose="020B0604020202020204" pitchFamily="34" charset="0"/>
                </a:rPr>
                <a:t>WRF-</a:t>
              </a:r>
              <a:r>
                <a:rPr lang="en-US" dirty="0" err="1">
                  <a:solidFill>
                    <a:schemeClr val="accent2"/>
                  </a:solidFill>
                  <a:latin typeface="Arial" panose="020B0604020202020204" pitchFamily="34" charset="0"/>
                  <a:cs typeface="Arial" panose="020B0604020202020204" pitchFamily="34" charset="0"/>
                </a:rPr>
                <a:t>Chem</a:t>
              </a:r>
              <a:r>
                <a:rPr lang="en-US" dirty="0">
                  <a:solidFill>
                    <a:schemeClr val="accent2"/>
                  </a:solidFill>
                  <a:latin typeface="Arial" panose="020B0604020202020204" pitchFamily="34" charset="0"/>
                  <a:cs typeface="Arial" panose="020B0604020202020204" pitchFamily="34" charset="0"/>
                </a:rPr>
                <a:t> Ozone</a:t>
              </a:r>
            </a:p>
          </p:txBody>
        </p:sp>
        <p:pic>
          <p:nvPicPr>
            <p:cNvPr id="17" name="Picture 16"/>
            <p:cNvPicPr>
              <a:picLocks noChangeAspect="1"/>
            </p:cNvPicPr>
            <p:nvPr/>
          </p:nvPicPr>
          <p:blipFill rotWithShape="1">
            <a:blip r:embed="rId4"/>
            <a:srcRect l="3683" r="51653" b="90342"/>
            <a:stretch/>
          </p:blipFill>
          <p:spPr>
            <a:xfrm>
              <a:off x="0" y="840965"/>
              <a:ext cx="5205845" cy="786443"/>
            </a:xfrm>
            <a:prstGeom prst="rect">
              <a:avLst/>
            </a:prstGeom>
          </p:spPr>
        </p:pic>
        <p:pic>
          <p:nvPicPr>
            <p:cNvPr id="18" name="Picture 17"/>
            <p:cNvPicPr>
              <a:picLocks noChangeAspect="1"/>
            </p:cNvPicPr>
            <p:nvPr/>
          </p:nvPicPr>
          <p:blipFill rotWithShape="1">
            <a:blip r:embed="rId5">
              <a:extLst>
                <a:ext uri="{28A0092B-C50C-407E-A947-70E740481C1C}">
                  <a14:useLocalDpi xmlns:a14="http://schemas.microsoft.com/office/drawing/2010/main" val="0"/>
                </a:ext>
              </a:extLst>
            </a:blip>
            <a:srcRect l="15598" t="21266" r="11433" b="24726"/>
            <a:stretch/>
          </p:blipFill>
          <p:spPr>
            <a:xfrm>
              <a:off x="6367396" y="1562217"/>
              <a:ext cx="5000263" cy="3703899"/>
            </a:xfrm>
            <a:prstGeom prst="rect">
              <a:avLst/>
            </a:prstGeom>
          </p:spPr>
        </p:pic>
      </p:grpSp>
      <p:sp>
        <p:nvSpPr>
          <p:cNvPr id="12" name="TextBox 4">
            <a:extLst>
              <a:ext uri="{FF2B5EF4-FFF2-40B4-BE49-F238E27FC236}">
                <a16:creationId xmlns:a16="http://schemas.microsoft.com/office/drawing/2014/main" id="{9EED8105-4413-544B-98AF-C07909E47D5A}"/>
              </a:ext>
            </a:extLst>
          </p:cNvPr>
          <p:cNvSpPr txBox="1">
            <a:spLocks noChangeArrowheads="1"/>
          </p:cNvSpPr>
          <p:nvPr/>
        </p:nvSpPr>
        <p:spPr bwMode="auto">
          <a:xfrm>
            <a:off x="1434277" y="5084737"/>
            <a:ext cx="5302190" cy="338554"/>
          </a:xfrm>
          <a:prstGeom prst="rect">
            <a:avLst/>
          </a:prstGeom>
          <a:noFill/>
          <a:ln w="9525">
            <a:noFill/>
            <a:miter lim="800000"/>
            <a:headEnd/>
            <a:tailEnd/>
          </a:ln>
        </p:spPr>
        <p:txBody>
          <a:bodyPr wrap="square">
            <a:spAutoFit/>
          </a:bodyPr>
          <a:lstStyle/>
          <a:p>
            <a:pPr algn="ctr"/>
            <a:r>
              <a:rPr lang="en-US" sz="1600" i="1" dirty="0">
                <a:solidFill>
                  <a:schemeClr val="accent2"/>
                </a:solidFill>
                <a:latin typeface="Arial" panose="020B0604020202020204" pitchFamily="34" charset="0"/>
                <a:cs typeface="Arial" panose="020B0604020202020204" pitchFamily="34" charset="0"/>
              </a:rPr>
              <a:t>Shrivastava et al. 2019, Nature Communications</a:t>
            </a:r>
          </a:p>
        </p:txBody>
      </p:sp>
    </p:spTree>
    <p:extLst>
      <p:ext uri="{BB962C8B-B14F-4D97-AF65-F5344CB8AC3E}">
        <p14:creationId xmlns:p14="http://schemas.microsoft.com/office/powerpoint/2010/main" val="318799360"/>
      </p:ext>
    </p:extLst>
  </p:cSld>
  <p:clrMapOvr>
    <a:masterClrMapping/>
  </p:clrMapOvr>
  <p:timing>
    <p:tnLst>
      <p:par>
        <p:cTn id="1" dur="indefinite" restart="never" nodeType="tmRoot"/>
      </p:par>
    </p:tnLst>
  </p:timing>
</p:sld>
</file>

<file path=ppt/theme/theme1.xml><?xml version="1.0" encoding="utf-8"?>
<a:theme xmlns:a="http://schemas.openxmlformats.org/drawingml/2006/main" name="PNNL Copper Theme">
  <a:themeElements>
    <a:clrScheme name="PNNL Brand Theme 2">
      <a:dk1>
        <a:srgbClr val="707276"/>
      </a:dk1>
      <a:lt1>
        <a:srgbClr val="FFFFFF"/>
      </a:lt1>
      <a:dk2>
        <a:srgbClr val="D57500"/>
      </a:dk2>
      <a:lt2>
        <a:srgbClr val="B2B3B5"/>
      </a:lt2>
      <a:accent1>
        <a:srgbClr val="A83C0F"/>
      </a:accent1>
      <a:accent2>
        <a:srgbClr val="242424"/>
      </a:accent2>
      <a:accent3>
        <a:srgbClr val="F1AB00"/>
      </a:accent3>
      <a:accent4>
        <a:srgbClr val="007229"/>
      </a:accent4>
      <a:accent5>
        <a:srgbClr val="C10435"/>
      </a:accent5>
      <a:accent6>
        <a:srgbClr val="007FAC"/>
      </a:accent6>
      <a:hlink>
        <a:srgbClr val="003698"/>
      </a:hlink>
      <a:folHlink>
        <a:srgbClr val="8A075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PNNL Platinum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PNNL Silver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PNNL Whit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E837EA164BF0D4D9E6B96B30B72F56C" ma:contentTypeVersion="7" ma:contentTypeDescription="Create a new document." ma:contentTypeScope="" ma:versionID="2b5c6ff115c1ccd8be89a4db3f9338cf">
  <xsd:schema xmlns:xsd="http://www.w3.org/2001/XMLSchema" xmlns:xs="http://www.w3.org/2001/XMLSchema" xmlns:p="http://schemas.microsoft.com/office/2006/metadata/properties" xmlns:ns3="a9307db5-a10f-4591-aeef-fc8a1fa38b1e" targetNamespace="http://schemas.microsoft.com/office/2006/metadata/properties" ma:root="true" ma:fieldsID="9830d7edf1287b12d203a319a47a2bd1" ns3:_="">
    <xsd:import namespace="a9307db5-a10f-4591-aeef-fc8a1fa38b1e"/>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9307db5-a10f-4591-aeef-fc8a1fa38b1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9A25EED-289C-44B0-8A40-19FEAB56592E}">
  <ds:schemaRefs>
    <ds:schemaRef ds:uri="http://schemas.microsoft.com/sharepoint/v3/contenttype/forms"/>
  </ds:schemaRefs>
</ds:datastoreItem>
</file>

<file path=customXml/itemProps2.xml><?xml version="1.0" encoding="utf-8"?>
<ds:datastoreItem xmlns:ds="http://schemas.openxmlformats.org/officeDocument/2006/customXml" ds:itemID="{F67387EC-D2E3-4242-A218-4782134006C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9307db5-a10f-4591-aeef-fc8a1fa38b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346F784-7396-41C2-A003-2D519D7C6BCD}">
  <ds:schemaRefs>
    <ds:schemaRef ds:uri="http://schemas.openxmlformats.org/package/2006/metadata/core-properties"/>
    <ds:schemaRef ds:uri="http://schemas.microsoft.com/office/2006/metadata/properties"/>
    <ds:schemaRef ds:uri="http://purl.org/dc/elements/1.1/"/>
    <ds:schemaRef ds:uri="http://schemas.microsoft.com/office/2006/documentManagement/types"/>
    <ds:schemaRef ds:uri="http://purl.org/dc/dcmitype/"/>
    <ds:schemaRef ds:uri="http://purl.org/dc/terms/"/>
    <ds:schemaRef ds:uri="http://schemas.microsoft.com/office/infopath/2007/PartnerControls"/>
    <ds:schemaRef ds:uri="a9307db5-a10f-4591-aeef-fc8a1fa38b1e"/>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173675</TotalTime>
  <Words>2501</Words>
  <Application>Microsoft Office PowerPoint</Application>
  <PresentationFormat>Widescreen</PresentationFormat>
  <Paragraphs>166</Paragraphs>
  <Slides>19</Slides>
  <Notes>12</Notes>
  <HiddenSlides>0</HiddenSlides>
  <MMClips>1</MMClips>
  <ScaleCrop>false</ScaleCrop>
  <HeadingPairs>
    <vt:vector size="6" baseType="variant">
      <vt:variant>
        <vt:lpstr>Fonts Used</vt:lpstr>
      </vt:variant>
      <vt:variant>
        <vt:i4>3</vt:i4>
      </vt:variant>
      <vt:variant>
        <vt:lpstr>Theme</vt:lpstr>
      </vt:variant>
      <vt:variant>
        <vt:i4>4</vt:i4>
      </vt:variant>
      <vt:variant>
        <vt:lpstr>Slide Titles</vt:lpstr>
      </vt:variant>
      <vt:variant>
        <vt:i4>19</vt:i4>
      </vt:variant>
    </vt:vector>
  </HeadingPairs>
  <TitlesOfParts>
    <vt:vector size="26" baseType="lpstr">
      <vt:lpstr>Arial</vt:lpstr>
      <vt:lpstr>Calibri</vt:lpstr>
      <vt:lpstr>Symbol</vt:lpstr>
      <vt:lpstr>PNNL Copper Theme</vt:lpstr>
      <vt:lpstr>PNNL Platinum Theme</vt:lpstr>
      <vt:lpstr>PNNL Silver Theme</vt:lpstr>
      <vt:lpstr>PNNL White Theme</vt:lpstr>
      <vt:lpstr>PowerPoint Presentation</vt:lpstr>
      <vt:lpstr>How do anthropogenic activities affect biogenic SOA formation?</vt:lpstr>
      <vt:lpstr>A snapshot during GoAmazon2014/5: DOE G-1 aircraft transecting pristine Amazonian forest and the urban plume </vt:lpstr>
      <vt:lpstr>Amazon as a unique natural laboratory for understanding anthropogenic enhancement of biogenic SOA</vt:lpstr>
      <vt:lpstr>Amazon: One of the most challenging regions for modeling SOA</vt:lpstr>
      <vt:lpstr>Included both biogenic and anthropogenic SOA formation based on chamber studies</vt:lpstr>
      <vt:lpstr>New SOA treatments included in WRF-Chem: Multiphase (gas and aqueous particle-phase IEPOX chemistry)</vt:lpstr>
      <vt:lpstr>Results: Aircraft measurements and WRF-Chem show large increase in NOy within plume </vt:lpstr>
      <vt:lpstr>Both model and measurements show ozone increases in the Manaus plume </vt:lpstr>
      <vt:lpstr>WRF-Chem results: NOx causes strong increase of oxidants in the urban plume</vt:lpstr>
      <vt:lpstr>Strong enhancement in natural biogenic SOA formation in-plume</vt:lpstr>
      <vt:lpstr>Model simulations agree with organic aerosols measured by Aerosol Mass Spectrometer onboard G1 aircraft: March 13</vt:lpstr>
      <vt:lpstr>Observed and model simulated average organic aerosol enhancements</vt:lpstr>
      <vt:lpstr>Simulated organic aerosol components</vt:lpstr>
      <vt:lpstr>Summary: Anthropogenic NOx greatly enhances oxidation of biogenic VOCs and SOA formation</vt:lpstr>
      <vt:lpstr>Summary: Anthropogenic NOx greatly enhances oxidation of biogenic VOCs and enhances SOA formation</vt:lpstr>
      <vt:lpstr>Future work</vt:lpstr>
      <vt:lpstr>GoAmazon measurements March 13, 2014: G1 aircraft travels between pristine and polluted conditions</vt:lpstr>
      <vt:lpstr>Simulated anthropogenic OA agrees with AMS HOA factor</vt:lpstr>
    </vt:vector>
  </TitlesOfParts>
  <Company>Pacific Northwest National Laboratory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Christopher DeGraaf</dc:creator>
  <cp:lastModifiedBy>CRUSLAPTOP</cp:lastModifiedBy>
  <cp:revision>1013</cp:revision>
  <dcterms:created xsi:type="dcterms:W3CDTF">2011-07-01T00:09:34Z</dcterms:created>
  <dcterms:modified xsi:type="dcterms:W3CDTF">2019-12-05T20:36:38Z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0x010100CE837EA164BF0D4D9E6B96B30B72F56C</vt:lpwstr>
  </property>
</Properties>
</file>