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91" r:id="rId6"/>
    <p:sldId id="305" r:id="rId7"/>
    <p:sldId id="329" r:id="rId8"/>
    <p:sldId id="320" r:id="rId9"/>
    <p:sldId id="316" r:id="rId10"/>
    <p:sldId id="292" r:id="rId11"/>
    <p:sldId id="330" r:id="rId12"/>
    <p:sldId id="315" r:id="rId13"/>
    <p:sldId id="312" r:id="rId14"/>
    <p:sldId id="289" r:id="rId15"/>
    <p:sldId id="327" r:id="rId16"/>
    <p:sldId id="326" r:id="rId17"/>
    <p:sldId id="328" r:id="rId18"/>
    <p:sldId id="302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FFFFFF"/>
    <a:srgbClr val="7E7878"/>
    <a:srgbClr val="808080"/>
    <a:srgbClr val="969696"/>
    <a:srgbClr val="534F4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James" userId="f583af8b-5b67-4edc-991b-57fa51f8665e" providerId="ADAL" clId="{A6BE8480-0059-4F18-8FB9-5A5A734BBEE5}"/>
    <pc:docChg chg="undo custSel modSld modNotesMaster modHandout">
      <pc:chgData name="Kelly, James" userId="f583af8b-5b67-4edc-991b-57fa51f8665e" providerId="ADAL" clId="{A6BE8480-0059-4F18-8FB9-5A5A734BBEE5}" dt="2019-11-30T19:24:16.100" v="1196" actId="208"/>
      <pc:docMkLst>
        <pc:docMk/>
      </pc:docMkLst>
      <pc:sldChg chg="modSp">
        <pc:chgData name="Kelly, James" userId="f583af8b-5b67-4edc-991b-57fa51f8665e" providerId="ADAL" clId="{A6BE8480-0059-4F18-8FB9-5A5A734BBEE5}" dt="2019-11-25T14:44:36.746" v="622" actId="14100"/>
        <pc:sldMkLst>
          <pc:docMk/>
          <pc:sldMk cId="1488782818" sldId="289"/>
        </pc:sldMkLst>
        <pc:spChg chg="mod">
          <ac:chgData name="Kelly, James" userId="f583af8b-5b67-4edc-991b-57fa51f8665e" providerId="ADAL" clId="{A6BE8480-0059-4F18-8FB9-5A5A734BBEE5}" dt="2019-11-25T14:44:36.746" v="622" actId="14100"/>
          <ac:spMkLst>
            <pc:docMk/>
            <pc:sldMk cId="1488782818" sldId="289"/>
            <ac:spMk id="5" creationId="{00000000-0000-0000-0000-000000000000}"/>
          </ac:spMkLst>
        </pc:spChg>
      </pc:sldChg>
      <pc:sldChg chg="modSp">
        <pc:chgData name="Kelly, James" userId="f583af8b-5b67-4edc-991b-57fa51f8665e" providerId="ADAL" clId="{A6BE8480-0059-4F18-8FB9-5A5A734BBEE5}" dt="2019-11-30T19:24:16.100" v="1196" actId="208"/>
        <pc:sldMkLst>
          <pc:docMk/>
          <pc:sldMk cId="2038222796" sldId="291"/>
        </pc:sldMkLst>
        <pc:spChg chg="mod">
          <ac:chgData name="Kelly, James" userId="f583af8b-5b67-4edc-991b-57fa51f8665e" providerId="ADAL" clId="{A6BE8480-0059-4F18-8FB9-5A5A734BBEE5}" dt="2019-11-26T22:38:12.764" v="1190" actId="1076"/>
          <ac:spMkLst>
            <pc:docMk/>
            <pc:sldMk cId="2038222796" sldId="291"/>
            <ac:spMk id="3" creationId="{1D8D7D2C-72BD-4088-B6ED-EC380576C239}"/>
          </ac:spMkLst>
        </pc:spChg>
        <pc:spChg chg="mod">
          <ac:chgData name="Kelly, James" userId="f583af8b-5b67-4edc-991b-57fa51f8665e" providerId="ADAL" clId="{A6BE8480-0059-4F18-8FB9-5A5A734BBEE5}" dt="2019-11-26T22:38:19.373" v="1191" actId="1076"/>
          <ac:spMkLst>
            <pc:docMk/>
            <pc:sldMk cId="2038222796" sldId="291"/>
            <ac:spMk id="4" creationId="{CFAE0775-BE04-4152-A68E-886EE9EB61A8}"/>
          </ac:spMkLst>
        </pc:spChg>
        <pc:spChg chg="mod">
          <ac:chgData name="Kelly, James" userId="f583af8b-5b67-4edc-991b-57fa51f8665e" providerId="ADAL" clId="{A6BE8480-0059-4F18-8FB9-5A5A734BBEE5}" dt="2019-11-26T22:38:23.125" v="1192" actId="1076"/>
          <ac:spMkLst>
            <pc:docMk/>
            <pc:sldMk cId="2038222796" sldId="291"/>
            <ac:spMk id="5" creationId="{AF098480-2BDB-41D4-820A-B380DCBD9DFC}"/>
          </ac:spMkLst>
        </pc:spChg>
        <pc:spChg chg="mod">
          <ac:chgData name="Kelly, James" userId="f583af8b-5b67-4edc-991b-57fa51f8665e" providerId="ADAL" clId="{A6BE8480-0059-4F18-8FB9-5A5A734BBEE5}" dt="2019-11-30T19:24:16.100" v="1196" actId="208"/>
          <ac:spMkLst>
            <pc:docMk/>
            <pc:sldMk cId="2038222796" sldId="291"/>
            <ac:spMk id="7" creationId="{6B8D5760-0576-4A28-9A26-441C6E35A9A7}"/>
          </ac:spMkLst>
        </pc:spChg>
        <pc:picChg chg="mod">
          <ac:chgData name="Kelly, James" userId="f583af8b-5b67-4edc-991b-57fa51f8665e" providerId="ADAL" clId="{A6BE8480-0059-4F18-8FB9-5A5A734BBEE5}" dt="2019-11-26T22:38:19.373" v="1191" actId="1076"/>
          <ac:picMkLst>
            <pc:docMk/>
            <pc:sldMk cId="2038222796" sldId="291"/>
            <ac:picMk id="6" creationId="{019C4029-D205-4C47-ADB6-E0F9BD7D2FFC}"/>
          </ac:picMkLst>
        </pc:picChg>
      </pc:sldChg>
      <pc:sldChg chg="addSp modSp modAnim">
        <pc:chgData name="Kelly, James" userId="f583af8b-5b67-4edc-991b-57fa51f8665e" providerId="ADAL" clId="{A6BE8480-0059-4F18-8FB9-5A5A734BBEE5}" dt="2019-11-24T20:55:43.218" v="469"/>
        <pc:sldMkLst>
          <pc:docMk/>
          <pc:sldMk cId="108062064" sldId="292"/>
        </pc:sldMkLst>
        <pc:spChg chg="mod">
          <ac:chgData name="Kelly, James" userId="f583af8b-5b67-4edc-991b-57fa51f8665e" providerId="ADAL" clId="{A6BE8480-0059-4F18-8FB9-5A5A734BBEE5}" dt="2019-11-24T20:39:43.962" v="226" actId="164"/>
          <ac:spMkLst>
            <pc:docMk/>
            <pc:sldMk cId="108062064" sldId="292"/>
            <ac:spMk id="13" creationId="{D156C807-3E73-452E-9CEB-B2302854D7B0}"/>
          </ac:spMkLst>
        </pc:spChg>
        <pc:spChg chg="mod">
          <ac:chgData name="Kelly, James" userId="f583af8b-5b67-4edc-991b-57fa51f8665e" providerId="ADAL" clId="{A6BE8480-0059-4F18-8FB9-5A5A734BBEE5}" dt="2019-11-24T20:40:18.207" v="231" actId="164"/>
          <ac:spMkLst>
            <pc:docMk/>
            <pc:sldMk cId="108062064" sldId="292"/>
            <ac:spMk id="14" creationId="{F84B8964-6C81-4C0D-8602-3C675372686A}"/>
          </ac:spMkLst>
        </pc:spChg>
        <pc:spChg chg="mod">
          <ac:chgData name="Kelly, James" userId="f583af8b-5b67-4edc-991b-57fa51f8665e" providerId="ADAL" clId="{A6BE8480-0059-4F18-8FB9-5A5A734BBEE5}" dt="2019-11-24T20:39:56.192" v="228" actId="164"/>
          <ac:spMkLst>
            <pc:docMk/>
            <pc:sldMk cId="108062064" sldId="292"/>
            <ac:spMk id="17" creationId="{138A9C66-0D85-4201-BEE3-09DD3B599CDB}"/>
          </ac:spMkLst>
        </pc:spChg>
        <pc:spChg chg="mod">
          <ac:chgData name="Kelly, James" userId="f583af8b-5b67-4edc-991b-57fa51f8665e" providerId="ADAL" clId="{A6BE8480-0059-4F18-8FB9-5A5A734BBEE5}" dt="2019-11-24T20:40:25.854" v="232" actId="1076"/>
          <ac:spMkLst>
            <pc:docMk/>
            <pc:sldMk cId="108062064" sldId="292"/>
            <ac:spMk id="18" creationId="{9416663B-7CE7-4FA1-8500-4C63B93320C3}"/>
          </ac:spMkLst>
        </pc:spChg>
        <pc:grpChg chg="add mod">
          <ac:chgData name="Kelly, James" userId="f583af8b-5b67-4edc-991b-57fa51f8665e" providerId="ADAL" clId="{A6BE8480-0059-4F18-8FB9-5A5A734BBEE5}" dt="2019-11-24T20:40:18.207" v="231" actId="164"/>
          <ac:grpSpMkLst>
            <pc:docMk/>
            <pc:sldMk cId="108062064" sldId="292"/>
            <ac:grpSpMk id="3" creationId="{DDB0B1C3-E101-4789-AB39-62CD122DC2E7}"/>
          </ac:grpSpMkLst>
        </pc:grpChg>
        <pc:grpChg chg="add mod">
          <ac:chgData name="Kelly, James" userId="f583af8b-5b67-4edc-991b-57fa51f8665e" providerId="ADAL" clId="{A6BE8480-0059-4F18-8FB9-5A5A734BBEE5}" dt="2019-11-24T20:39:43.962" v="226" actId="164"/>
          <ac:grpSpMkLst>
            <pc:docMk/>
            <pc:sldMk cId="108062064" sldId="292"/>
            <ac:grpSpMk id="4" creationId="{F52ADE01-55E0-49B6-B6C0-89CD57480251}"/>
          </ac:grpSpMkLst>
        </pc:grpChg>
        <pc:grpChg chg="add mod">
          <ac:chgData name="Kelly, James" userId="f583af8b-5b67-4edc-991b-57fa51f8665e" providerId="ADAL" clId="{A6BE8480-0059-4F18-8FB9-5A5A734BBEE5}" dt="2019-11-24T20:39:49.666" v="227" actId="164"/>
          <ac:grpSpMkLst>
            <pc:docMk/>
            <pc:sldMk cId="108062064" sldId="292"/>
            <ac:grpSpMk id="6" creationId="{9D1FE8DC-8EB4-464A-BC24-9938CA641B52}"/>
          </ac:grpSpMkLst>
        </pc:grpChg>
        <pc:grpChg chg="add mod">
          <ac:chgData name="Kelly, James" userId="f583af8b-5b67-4edc-991b-57fa51f8665e" providerId="ADAL" clId="{A6BE8480-0059-4F18-8FB9-5A5A734BBEE5}" dt="2019-11-24T20:39:56.192" v="228" actId="164"/>
          <ac:grpSpMkLst>
            <pc:docMk/>
            <pc:sldMk cId="108062064" sldId="292"/>
            <ac:grpSpMk id="7" creationId="{31491F0B-DBA9-49FB-9C90-85BA22AFF0F6}"/>
          </ac:grpSpMkLst>
        </pc:grpChg>
        <pc:grpChg chg="add mod">
          <ac:chgData name="Kelly, James" userId="f583af8b-5b67-4edc-991b-57fa51f8665e" providerId="ADAL" clId="{A6BE8480-0059-4F18-8FB9-5A5A734BBEE5}" dt="2019-11-24T20:40:36.486" v="233" actId="1076"/>
          <ac:grpSpMkLst>
            <pc:docMk/>
            <pc:sldMk cId="108062064" sldId="292"/>
            <ac:grpSpMk id="9" creationId="{70BB48B5-4EEF-4654-90AA-355EB1E50F90}"/>
          </ac:grpSpMkLst>
        </pc:grpChg>
        <pc:grpChg chg="add mod">
          <ac:chgData name="Kelly, James" userId="f583af8b-5b67-4edc-991b-57fa51f8665e" providerId="ADAL" clId="{A6BE8480-0059-4F18-8FB9-5A5A734BBEE5}" dt="2019-11-24T20:38:40.872" v="219" actId="164"/>
          <ac:grpSpMkLst>
            <pc:docMk/>
            <pc:sldMk cId="108062064" sldId="292"/>
            <ac:grpSpMk id="20" creationId="{36BDBD04-FB5A-4800-8656-7E5E196F8158}"/>
          </ac:grpSpMkLst>
        </pc:grpChg>
        <pc:picChg chg="mod ord">
          <ac:chgData name="Kelly, James" userId="f583af8b-5b67-4edc-991b-57fa51f8665e" providerId="ADAL" clId="{A6BE8480-0059-4F18-8FB9-5A5A734BBEE5}" dt="2019-11-24T20:38:40.872" v="219" actId="164"/>
          <ac:picMkLst>
            <pc:docMk/>
            <pc:sldMk cId="108062064" sldId="292"/>
            <ac:picMk id="5" creationId="{C81A3938-3BE1-460E-B37D-A512614509D0}"/>
          </ac:picMkLst>
        </pc:picChg>
        <pc:picChg chg="mod">
          <ac:chgData name="Kelly, James" userId="f583af8b-5b67-4edc-991b-57fa51f8665e" providerId="ADAL" clId="{A6BE8480-0059-4F18-8FB9-5A5A734BBEE5}" dt="2019-11-24T20:39:43.962" v="226" actId="164"/>
          <ac:picMkLst>
            <pc:docMk/>
            <pc:sldMk cId="108062064" sldId="292"/>
            <ac:picMk id="8" creationId="{57E1D4DA-079F-4F77-8EEF-59BEA2098B2D}"/>
          </ac:picMkLst>
        </pc:picChg>
        <pc:picChg chg="mod">
          <ac:chgData name="Kelly, James" userId="f583af8b-5b67-4edc-991b-57fa51f8665e" providerId="ADAL" clId="{A6BE8480-0059-4F18-8FB9-5A5A734BBEE5}" dt="2019-11-24T20:39:49.666" v="227" actId="164"/>
          <ac:picMkLst>
            <pc:docMk/>
            <pc:sldMk cId="108062064" sldId="292"/>
            <ac:picMk id="12" creationId="{8E2FA1DD-D372-4DB2-8FE1-8F60B05A566D}"/>
          </ac:picMkLst>
        </pc:picChg>
        <pc:picChg chg="mod">
          <ac:chgData name="Kelly, James" userId="f583af8b-5b67-4edc-991b-57fa51f8665e" providerId="ADAL" clId="{A6BE8480-0059-4F18-8FB9-5A5A734BBEE5}" dt="2019-11-24T20:39:56.192" v="228" actId="164"/>
          <ac:picMkLst>
            <pc:docMk/>
            <pc:sldMk cId="108062064" sldId="292"/>
            <ac:picMk id="16" creationId="{659EF465-CE03-41E7-BBEC-31FFF84E6E3F}"/>
          </ac:picMkLst>
        </pc:picChg>
      </pc:sldChg>
      <pc:sldChg chg="modSp">
        <pc:chgData name="Kelly, James" userId="f583af8b-5b67-4edc-991b-57fa51f8665e" providerId="ADAL" clId="{A6BE8480-0059-4F18-8FB9-5A5A734BBEE5}" dt="2019-11-25T15:01:35.027" v="1102" actId="20577"/>
        <pc:sldMkLst>
          <pc:docMk/>
          <pc:sldMk cId="2807568466" sldId="302"/>
        </pc:sldMkLst>
        <pc:spChg chg="mod">
          <ac:chgData name="Kelly, James" userId="f583af8b-5b67-4edc-991b-57fa51f8665e" providerId="ADAL" clId="{A6BE8480-0059-4F18-8FB9-5A5A734BBEE5}" dt="2019-11-25T15:01:35.027" v="1102" actId="20577"/>
          <ac:spMkLst>
            <pc:docMk/>
            <pc:sldMk cId="2807568466" sldId="302"/>
            <ac:spMk id="3" creationId="{50152541-ECA9-4031-92F3-145E411DAAA8}"/>
          </ac:spMkLst>
        </pc:spChg>
      </pc:sldChg>
      <pc:sldChg chg="modSp">
        <pc:chgData name="Kelly, James" userId="f583af8b-5b67-4edc-991b-57fa51f8665e" providerId="ADAL" clId="{A6BE8480-0059-4F18-8FB9-5A5A734BBEE5}" dt="2019-11-25T14:40:45.646" v="473" actId="58"/>
        <pc:sldMkLst>
          <pc:docMk/>
          <pc:sldMk cId="1683134019" sldId="305"/>
        </pc:sldMkLst>
        <pc:spChg chg="mod">
          <ac:chgData name="Kelly, James" userId="f583af8b-5b67-4edc-991b-57fa51f8665e" providerId="ADAL" clId="{A6BE8480-0059-4F18-8FB9-5A5A734BBEE5}" dt="2019-11-25T14:40:45.646" v="473" actId="58"/>
          <ac:spMkLst>
            <pc:docMk/>
            <pc:sldMk cId="1683134019" sldId="305"/>
            <ac:spMk id="3" creationId="{50152541-ECA9-4031-92F3-145E411DAAA8}"/>
          </ac:spMkLst>
        </pc:spChg>
        <pc:spChg chg="mod">
          <ac:chgData name="Kelly, James" userId="f583af8b-5b67-4edc-991b-57fa51f8665e" providerId="ADAL" clId="{A6BE8480-0059-4F18-8FB9-5A5A734BBEE5}" dt="2019-11-23T16:26:19.373" v="1" actId="207"/>
          <ac:spMkLst>
            <pc:docMk/>
            <pc:sldMk cId="1683134019" sldId="305"/>
            <ac:spMk id="6" creationId="{85861BD8-6D57-4D33-B266-D853A9D5A0A2}"/>
          </ac:spMkLst>
        </pc:spChg>
      </pc:sldChg>
      <pc:sldChg chg="modSp">
        <pc:chgData name="Kelly, James" userId="f583af8b-5b67-4edc-991b-57fa51f8665e" providerId="ADAL" clId="{A6BE8480-0059-4F18-8FB9-5A5A734BBEE5}" dt="2019-11-23T16:32:24.348" v="113" actId="20577"/>
        <pc:sldMkLst>
          <pc:docMk/>
          <pc:sldMk cId="4211525489" sldId="320"/>
        </pc:sldMkLst>
        <pc:spChg chg="mod">
          <ac:chgData name="Kelly, James" userId="f583af8b-5b67-4edc-991b-57fa51f8665e" providerId="ADAL" clId="{A6BE8480-0059-4F18-8FB9-5A5A734BBEE5}" dt="2019-11-23T16:32:24.348" v="113" actId="20577"/>
          <ac:spMkLst>
            <pc:docMk/>
            <pc:sldMk cId="4211525489" sldId="320"/>
            <ac:spMk id="35" creationId="{00000000-0000-0000-0000-000000000000}"/>
          </ac:spMkLst>
        </pc:spChg>
      </pc:sldChg>
      <pc:sldChg chg="addSp modSp">
        <pc:chgData name="Kelly, James" userId="f583af8b-5b67-4edc-991b-57fa51f8665e" providerId="ADAL" clId="{A6BE8480-0059-4F18-8FB9-5A5A734BBEE5}" dt="2019-11-25T15:03:33.393" v="1119" actId="20577"/>
        <pc:sldMkLst>
          <pc:docMk/>
          <pc:sldMk cId="1883255875" sldId="326"/>
        </pc:sldMkLst>
        <pc:spChg chg="add mod">
          <ac:chgData name="Kelly, James" userId="f583af8b-5b67-4edc-991b-57fa51f8665e" providerId="ADAL" clId="{A6BE8480-0059-4F18-8FB9-5A5A734BBEE5}" dt="2019-11-25T14:55:00.741" v="647" actId="1076"/>
          <ac:spMkLst>
            <pc:docMk/>
            <pc:sldMk cId="1883255875" sldId="326"/>
            <ac:spMk id="3" creationId="{23F8869F-7FDB-4911-9C48-29A48C5A05A5}"/>
          </ac:spMkLst>
        </pc:spChg>
        <pc:spChg chg="mod">
          <ac:chgData name="Kelly, James" userId="f583af8b-5b67-4edc-991b-57fa51f8665e" providerId="ADAL" clId="{A6BE8480-0059-4F18-8FB9-5A5A734BBEE5}" dt="2019-11-25T15:03:33.393" v="1119" actId="20577"/>
          <ac:spMkLst>
            <pc:docMk/>
            <pc:sldMk cId="1883255875" sldId="326"/>
            <ac:spMk id="5" creationId="{0C752935-9027-4940-B51E-78D9462A20A8}"/>
          </ac:spMkLst>
        </pc:spChg>
        <pc:spChg chg="mod">
          <ac:chgData name="Kelly, James" userId="f583af8b-5b67-4edc-991b-57fa51f8665e" providerId="ADAL" clId="{A6BE8480-0059-4F18-8FB9-5A5A734BBEE5}" dt="2019-11-25T14:54:51.252" v="645" actId="57"/>
          <ac:spMkLst>
            <pc:docMk/>
            <pc:sldMk cId="1883255875" sldId="326"/>
            <ac:spMk id="6" creationId="{088907A1-D7E6-46BE-BD46-BCD5346EBE03}"/>
          </ac:spMkLst>
        </pc:spChg>
        <pc:picChg chg="mod">
          <ac:chgData name="Kelly, James" userId="f583af8b-5b67-4edc-991b-57fa51f8665e" providerId="ADAL" clId="{A6BE8480-0059-4F18-8FB9-5A5A734BBEE5}" dt="2019-11-25T14:54:27.305" v="627" actId="1076"/>
          <ac:picMkLst>
            <pc:docMk/>
            <pc:sldMk cId="1883255875" sldId="326"/>
            <ac:picMk id="11" creationId="{1988C9B9-AA38-4E07-9556-CBDCD2707A7F}"/>
          </ac:picMkLst>
        </pc:picChg>
      </pc:sldChg>
      <pc:sldChg chg="modSp">
        <pc:chgData name="Kelly, James" userId="f583af8b-5b67-4edc-991b-57fa51f8665e" providerId="ADAL" clId="{A6BE8480-0059-4F18-8FB9-5A5A734BBEE5}" dt="2019-11-25T14:54:18.827" v="624"/>
        <pc:sldMkLst>
          <pc:docMk/>
          <pc:sldMk cId="1977259177" sldId="327"/>
        </pc:sldMkLst>
        <pc:spChg chg="mod">
          <ac:chgData name="Kelly, James" userId="f583af8b-5b67-4edc-991b-57fa51f8665e" providerId="ADAL" clId="{A6BE8480-0059-4F18-8FB9-5A5A734BBEE5}" dt="2019-11-25T14:54:18.827" v="624"/>
          <ac:spMkLst>
            <pc:docMk/>
            <pc:sldMk cId="1977259177" sldId="327"/>
            <ac:spMk id="7" creationId="{2DBFA720-2926-42F3-A20B-367A31F6D3A5}"/>
          </ac:spMkLst>
        </pc:spChg>
      </pc:sldChg>
      <pc:sldChg chg="modSp">
        <pc:chgData name="Kelly, James" userId="f583af8b-5b67-4edc-991b-57fa51f8665e" providerId="ADAL" clId="{A6BE8480-0059-4F18-8FB9-5A5A734BBEE5}" dt="2019-11-25T15:03:43.653" v="1120" actId="1076"/>
        <pc:sldMkLst>
          <pc:docMk/>
          <pc:sldMk cId="656951418" sldId="328"/>
        </pc:sldMkLst>
        <pc:spChg chg="mod">
          <ac:chgData name="Kelly, James" userId="f583af8b-5b67-4edc-991b-57fa51f8665e" providerId="ADAL" clId="{A6BE8480-0059-4F18-8FB9-5A5A734BBEE5}" dt="2019-11-25T15:03:43.653" v="1120" actId="1076"/>
          <ac:spMkLst>
            <pc:docMk/>
            <pc:sldMk cId="656951418" sldId="328"/>
            <ac:spMk id="5" creationId="{F9656AED-C3F5-4CD4-A0AB-0C385BB12E42}"/>
          </ac:spMkLst>
        </pc:spChg>
      </pc:sldChg>
      <pc:sldChg chg="modSp">
        <pc:chgData name="Kelly, James" userId="f583af8b-5b67-4edc-991b-57fa51f8665e" providerId="ADAL" clId="{A6BE8480-0059-4F18-8FB9-5A5A734BBEE5}" dt="2019-11-23T16:31:35.731" v="54" actId="1076"/>
        <pc:sldMkLst>
          <pc:docMk/>
          <pc:sldMk cId="3623771212" sldId="329"/>
        </pc:sldMkLst>
        <pc:grpChg chg="mod">
          <ac:chgData name="Kelly, James" userId="f583af8b-5b67-4edc-991b-57fa51f8665e" providerId="ADAL" clId="{A6BE8480-0059-4F18-8FB9-5A5A734BBEE5}" dt="2019-11-23T16:31:35.731" v="54" actId="1076"/>
          <ac:grpSpMkLst>
            <pc:docMk/>
            <pc:sldMk cId="3623771212" sldId="329"/>
            <ac:grpSpMk id="7" creationId="{17C9A57B-9022-4246-8AD5-6077B9C3C9E3}"/>
          </ac:grpSpMkLst>
        </pc:grpChg>
      </pc:sldChg>
      <pc:sldChg chg="addSp modSp">
        <pc:chgData name="Kelly, James" userId="f583af8b-5b67-4edc-991b-57fa51f8665e" providerId="ADAL" clId="{A6BE8480-0059-4F18-8FB9-5A5A734BBEE5}" dt="2019-11-23T16:30:46.858" v="53" actId="1076"/>
        <pc:sldMkLst>
          <pc:docMk/>
          <pc:sldMk cId="1311401462" sldId="330"/>
        </pc:sldMkLst>
        <pc:spChg chg="add mod">
          <ac:chgData name="Kelly, James" userId="f583af8b-5b67-4edc-991b-57fa51f8665e" providerId="ADAL" clId="{A6BE8480-0059-4F18-8FB9-5A5A734BBEE5}" dt="2019-11-23T16:30:40.964" v="52" actId="1076"/>
          <ac:spMkLst>
            <pc:docMk/>
            <pc:sldMk cId="1311401462" sldId="330"/>
            <ac:spMk id="6" creationId="{DAFC75C2-C79D-4194-9E40-AA69EEC98C62}"/>
          </ac:spMkLst>
        </pc:spChg>
        <pc:spChg chg="mod">
          <ac:chgData name="Kelly, James" userId="f583af8b-5b67-4edc-991b-57fa51f8665e" providerId="ADAL" clId="{A6BE8480-0059-4F18-8FB9-5A5A734BBEE5}" dt="2019-11-23T16:30:46.858" v="53" actId="1076"/>
          <ac:spMkLst>
            <pc:docMk/>
            <pc:sldMk cId="1311401462" sldId="330"/>
            <ac:spMk id="35" creationId="{00000000-0000-0000-0000-000000000000}"/>
          </ac:spMkLst>
        </pc:spChg>
        <pc:picChg chg="mod">
          <ac:chgData name="Kelly, James" userId="f583af8b-5b67-4edc-991b-57fa51f8665e" providerId="ADAL" clId="{A6BE8480-0059-4F18-8FB9-5A5A734BBEE5}" dt="2019-11-23T16:30:40.964" v="52" actId="1076"/>
          <ac:picMkLst>
            <pc:docMk/>
            <pc:sldMk cId="1311401462" sldId="330"/>
            <ac:picMk id="5" creationId="{1680A3BA-B871-4BE5-9F5F-50183C3EAA05}"/>
          </ac:picMkLst>
        </pc:picChg>
      </pc:sldChg>
    </pc:docChg>
  </pc:docChgLst>
  <pc:docChgLst>
    <pc:chgData name="Kelly, James" userId="f583af8b-5b67-4edc-991b-57fa51f8665e" providerId="ADAL" clId="{21256F91-4A23-4115-887D-D36468F697B2}"/>
    <pc:docChg chg="undo redo custSel mod delSld modSld">
      <pc:chgData name="Kelly, James" userId="f583af8b-5b67-4edc-991b-57fa51f8665e" providerId="ADAL" clId="{21256F91-4A23-4115-887D-D36468F697B2}" dt="2019-11-22T18:48:13.722" v="1391" actId="1076"/>
      <pc:docMkLst>
        <pc:docMk/>
      </pc:docMkLst>
      <pc:sldChg chg="addSp modSp">
        <pc:chgData name="Kelly, James" userId="f583af8b-5b67-4edc-991b-57fa51f8665e" providerId="ADAL" clId="{21256F91-4A23-4115-887D-D36468F697B2}" dt="2019-11-22T18:47:14.819" v="1384" actId="1076"/>
        <pc:sldMkLst>
          <pc:docMk/>
          <pc:sldMk cId="2038222796" sldId="291"/>
        </pc:sldMkLst>
        <pc:spChg chg="mod">
          <ac:chgData name="Kelly, James" userId="f583af8b-5b67-4edc-991b-57fa51f8665e" providerId="ADAL" clId="{21256F91-4A23-4115-887D-D36468F697B2}" dt="2019-11-22T18:47:05.971" v="1383" actId="1076"/>
          <ac:spMkLst>
            <pc:docMk/>
            <pc:sldMk cId="2038222796" sldId="291"/>
            <ac:spMk id="3" creationId="{1D8D7D2C-72BD-4088-B6ED-EC380576C239}"/>
          </ac:spMkLst>
        </pc:spChg>
        <pc:spChg chg="mod">
          <ac:chgData name="Kelly, James" userId="f583af8b-5b67-4edc-991b-57fa51f8665e" providerId="ADAL" clId="{21256F91-4A23-4115-887D-D36468F697B2}" dt="2019-11-22T18:47:14.819" v="1384" actId="1076"/>
          <ac:spMkLst>
            <pc:docMk/>
            <pc:sldMk cId="2038222796" sldId="291"/>
            <ac:spMk id="4" creationId="{CFAE0775-BE04-4152-A68E-886EE9EB61A8}"/>
          </ac:spMkLst>
        </pc:spChg>
        <pc:spChg chg="mod">
          <ac:chgData name="Kelly, James" userId="f583af8b-5b67-4edc-991b-57fa51f8665e" providerId="ADAL" clId="{21256F91-4A23-4115-887D-D36468F697B2}" dt="2019-11-22T18:47:05.971" v="1383" actId="1076"/>
          <ac:spMkLst>
            <pc:docMk/>
            <pc:sldMk cId="2038222796" sldId="291"/>
            <ac:spMk id="5" creationId="{AF098480-2BDB-41D4-820A-B380DCBD9DFC}"/>
          </ac:spMkLst>
        </pc:spChg>
        <pc:spChg chg="add mod">
          <ac:chgData name="Kelly, James" userId="f583af8b-5b67-4edc-991b-57fa51f8665e" providerId="ADAL" clId="{21256F91-4A23-4115-887D-D36468F697B2}" dt="2019-11-22T18:47:05.971" v="1383" actId="1076"/>
          <ac:spMkLst>
            <pc:docMk/>
            <pc:sldMk cId="2038222796" sldId="291"/>
            <ac:spMk id="7" creationId="{6B8D5760-0576-4A28-9A26-441C6E35A9A7}"/>
          </ac:spMkLst>
        </pc:spChg>
        <pc:picChg chg="mod">
          <ac:chgData name="Kelly, James" userId="f583af8b-5b67-4edc-991b-57fa51f8665e" providerId="ADAL" clId="{21256F91-4A23-4115-887D-D36468F697B2}" dt="2019-11-22T18:47:14.819" v="1384" actId="1076"/>
          <ac:picMkLst>
            <pc:docMk/>
            <pc:sldMk cId="2038222796" sldId="291"/>
            <ac:picMk id="6" creationId="{019C4029-D205-4C47-ADB6-E0F9BD7D2FFC}"/>
          </ac:picMkLst>
        </pc:picChg>
      </pc:sldChg>
      <pc:sldChg chg="modSp">
        <pc:chgData name="Kelly, James" userId="f583af8b-5b67-4edc-991b-57fa51f8665e" providerId="ADAL" clId="{21256F91-4A23-4115-887D-D36468F697B2}" dt="2019-11-19T22:40:13.842" v="1229" actId="20577"/>
        <pc:sldMkLst>
          <pc:docMk/>
          <pc:sldMk cId="2807568466" sldId="302"/>
        </pc:sldMkLst>
        <pc:spChg chg="mod">
          <ac:chgData name="Kelly, James" userId="f583af8b-5b67-4edc-991b-57fa51f8665e" providerId="ADAL" clId="{21256F91-4A23-4115-887D-D36468F697B2}" dt="2019-11-19T22:40:13.842" v="1229" actId="20577"/>
          <ac:spMkLst>
            <pc:docMk/>
            <pc:sldMk cId="2807568466" sldId="302"/>
            <ac:spMk id="3" creationId="{50152541-ECA9-4031-92F3-145E411DAAA8}"/>
          </ac:spMkLst>
        </pc:spChg>
      </pc:sldChg>
      <pc:sldChg chg="addSp delSp modSp">
        <pc:chgData name="Kelly, James" userId="f583af8b-5b67-4edc-991b-57fa51f8665e" providerId="ADAL" clId="{21256F91-4A23-4115-887D-D36468F697B2}" dt="2019-11-19T22:29:12.418" v="635" actId="1076"/>
        <pc:sldMkLst>
          <pc:docMk/>
          <pc:sldMk cId="1683134019" sldId="305"/>
        </pc:sldMkLst>
        <pc:spChg chg="add mod">
          <ac:chgData name="Kelly, James" userId="f583af8b-5b67-4edc-991b-57fa51f8665e" providerId="ADAL" clId="{21256F91-4A23-4115-887D-D36468F697B2}" dt="2019-11-19T22:29:12.418" v="635" actId="1076"/>
          <ac:spMkLst>
            <pc:docMk/>
            <pc:sldMk cId="1683134019" sldId="305"/>
            <ac:spMk id="6" creationId="{85861BD8-6D57-4D33-B266-D853A9D5A0A2}"/>
          </ac:spMkLst>
        </pc:spChg>
        <pc:graphicFrameChg chg="add del mod">
          <ac:chgData name="Kelly, James" userId="f583af8b-5b67-4edc-991b-57fa51f8665e" providerId="ADAL" clId="{21256F91-4A23-4115-887D-D36468F697B2}" dt="2019-11-19T22:09:14.401" v="167" actId="1032"/>
          <ac:graphicFrameMkLst>
            <pc:docMk/>
            <pc:sldMk cId="1683134019" sldId="305"/>
            <ac:graphicFrameMk id="5" creationId="{EA8836DB-92F9-475A-A899-6FD4F233E168}"/>
          </ac:graphicFrameMkLst>
        </pc:graphicFrameChg>
      </pc:sldChg>
      <pc:sldChg chg="addSp delSp modSp mod setBg">
        <pc:chgData name="Kelly, James" userId="f583af8b-5b67-4edc-991b-57fa51f8665e" providerId="ADAL" clId="{21256F91-4A23-4115-887D-D36468F697B2}" dt="2019-11-19T22:36:52.355" v="1208" actId="1076"/>
        <pc:sldMkLst>
          <pc:docMk/>
          <pc:sldMk cId="1613287537" sldId="312"/>
        </pc:sldMkLst>
        <pc:spChg chg="mod ord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4" creationId="{00000000-0000-0000-0000-000000000000}"/>
          </ac:spMkLst>
        </pc:spChg>
        <pc:spChg chg="mod">
          <ac:chgData name="Kelly, James" userId="f583af8b-5b67-4edc-991b-57fa51f8665e" providerId="ADAL" clId="{21256F91-4A23-4115-887D-D36468F697B2}" dt="2019-11-19T22:36:52.355" v="1208" actId="1076"/>
          <ac:spMkLst>
            <pc:docMk/>
            <pc:sldMk cId="1613287537" sldId="312"/>
            <ac:spMk id="5" creationId="{00000000-0000-0000-0000-000000000000}"/>
          </ac:spMkLst>
        </pc:spChg>
        <pc:spChg chg="mod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18" creationId="{96C6A760-5409-45AD-86FD-E9625D918AF9}"/>
          </ac:spMkLst>
        </pc:spChg>
        <pc:spChg chg="add del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23" creationId="{5C9B446A-6343-4E56-90BA-061E4DDF0FFB}"/>
          </ac:spMkLst>
        </pc:spChg>
        <pc:spChg chg="add del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25" creationId="{3EC72A1B-03D3-499C-B4BF-AC68EEC22B10}"/>
          </ac:spMkLst>
        </pc:spChg>
        <pc:spChg chg="add del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27" creationId="{216322C2-3CF0-4D33-BF90-3F384CF6D232}"/>
          </ac:spMkLst>
        </pc:spChg>
        <pc:spChg chg="add del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29" creationId="{55D4142C-5077-457F-A6AD-3FECFDB39685}"/>
          </ac:spMkLst>
        </pc:spChg>
        <pc:spChg chg="add del">
          <ac:chgData name="Kelly, James" userId="f583af8b-5b67-4edc-991b-57fa51f8665e" providerId="ADAL" clId="{21256F91-4A23-4115-887D-D36468F697B2}" dt="2019-11-19T21:29:22.403" v="7" actId="26606"/>
          <ac:spMkLst>
            <pc:docMk/>
            <pc:sldMk cId="1613287537" sldId="312"/>
            <ac:spMk id="31" creationId="{7A5F0580-5EE9-419F-96EE-B6529EF6E7D0}"/>
          </ac:spMkLst>
        </pc:spChg>
        <pc:picChg chg="mod">
          <ac:chgData name="Kelly, James" userId="f583af8b-5b67-4edc-991b-57fa51f8665e" providerId="ADAL" clId="{21256F91-4A23-4115-887D-D36468F697B2}" dt="2019-11-19T21:30:49.428" v="27" actId="1076"/>
          <ac:picMkLst>
            <pc:docMk/>
            <pc:sldMk cId="1613287537" sldId="312"/>
            <ac:picMk id="7" creationId="{7DDDBD5C-11C6-4CE1-92AE-A67C38969030}"/>
          </ac:picMkLst>
        </pc:picChg>
      </pc:sldChg>
      <pc:sldChg chg="addSp delSp modSp">
        <pc:chgData name="Kelly, James" userId="f583af8b-5b67-4edc-991b-57fa51f8665e" providerId="ADAL" clId="{21256F91-4A23-4115-887D-D36468F697B2}" dt="2019-11-22T18:23:30.986" v="1276" actId="478"/>
        <pc:sldMkLst>
          <pc:docMk/>
          <pc:sldMk cId="3976416947" sldId="316"/>
        </pc:sldMkLst>
        <pc:spChg chg="mod">
          <ac:chgData name="Kelly, James" userId="f583af8b-5b67-4edc-991b-57fa51f8665e" providerId="ADAL" clId="{21256F91-4A23-4115-887D-D36468F697B2}" dt="2019-11-19T22:34:08.768" v="1067" actId="20577"/>
          <ac:spMkLst>
            <pc:docMk/>
            <pc:sldMk cId="3976416947" sldId="316"/>
            <ac:spMk id="4" creationId="{1FF138CC-8731-4DFA-A245-98ED0712079B}"/>
          </ac:spMkLst>
        </pc:spChg>
        <pc:picChg chg="add del mod">
          <ac:chgData name="Kelly, James" userId="f583af8b-5b67-4edc-991b-57fa51f8665e" providerId="ADAL" clId="{21256F91-4A23-4115-887D-D36468F697B2}" dt="2019-11-22T18:23:30.986" v="1276" actId="478"/>
          <ac:picMkLst>
            <pc:docMk/>
            <pc:sldMk cId="3976416947" sldId="316"/>
            <ac:picMk id="7" creationId="{863385DA-CDE2-4EDA-8614-9C2873444508}"/>
          </ac:picMkLst>
        </pc:picChg>
      </pc:sldChg>
      <pc:sldChg chg="delSp modSp">
        <pc:chgData name="Kelly, James" userId="f583af8b-5b67-4edc-991b-57fa51f8665e" providerId="ADAL" clId="{21256F91-4A23-4115-887D-D36468F697B2}" dt="2019-11-19T22:39:07.884" v="1226" actId="948"/>
        <pc:sldMkLst>
          <pc:docMk/>
          <pc:sldMk cId="4211525489" sldId="320"/>
        </pc:sldMkLst>
        <pc:spChg chg="mod">
          <ac:chgData name="Kelly, James" userId="f583af8b-5b67-4edc-991b-57fa51f8665e" providerId="ADAL" clId="{21256F91-4A23-4115-887D-D36468F697B2}" dt="2019-11-19T22:39:07.884" v="1226" actId="948"/>
          <ac:spMkLst>
            <pc:docMk/>
            <pc:sldMk cId="4211525489" sldId="320"/>
            <ac:spMk id="35" creationId="{00000000-0000-0000-0000-000000000000}"/>
          </ac:spMkLst>
        </pc:spChg>
        <pc:picChg chg="del">
          <ac:chgData name="Kelly, James" userId="f583af8b-5b67-4edc-991b-57fa51f8665e" providerId="ADAL" clId="{21256F91-4A23-4115-887D-D36468F697B2}" dt="2019-11-19T22:16:03.020" v="246" actId="478"/>
          <ac:picMkLst>
            <pc:docMk/>
            <pc:sldMk cId="4211525489" sldId="320"/>
            <ac:picMk id="3" creationId="{81614684-D812-480D-8260-F8EA39F325B8}"/>
          </ac:picMkLst>
        </pc:picChg>
        <pc:picChg chg="mod">
          <ac:chgData name="Kelly, James" userId="f583af8b-5b67-4edc-991b-57fa51f8665e" providerId="ADAL" clId="{21256F91-4A23-4115-887D-D36468F697B2}" dt="2019-11-19T22:38:40.092" v="1223" actId="14100"/>
          <ac:picMkLst>
            <pc:docMk/>
            <pc:sldMk cId="4211525489" sldId="320"/>
            <ac:picMk id="3074" creationId="{6AD0570E-7DEC-486E-A464-C98E99CAEB5F}"/>
          </ac:picMkLst>
        </pc:picChg>
      </pc:sldChg>
      <pc:sldChg chg="addSp delSp modSp">
        <pc:chgData name="Kelly, James" userId="f583af8b-5b67-4edc-991b-57fa51f8665e" providerId="ADAL" clId="{21256F91-4A23-4115-887D-D36468F697B2}" dt="2019-11-22T18:48:13.722" v="1391" actId="1076"/>
        <pc:sldMkLst>
          <pc:docMk/>
          <pc:sldMk cId="1883255875" sldId="326"/>
        </pc:sldMkLst>
        <pc:spChg chg="mod">
          <ac:chgData name="Kelly, James" userId="f583af8b-5b67-4edc-991b-57fa51f8665e" providerId="ADAL" clId="{21256F91-4A23-4115-887D-D36468F697B2}" dt="2019-11-22T18:46:38.559" v="1382" actId="20577"/>
          <ac:spMkLst>
            <pc:docMk/>
            <pc:sldMk cId="1883255875" sldId="326"/>
            <ac:spMk id="5" creationId="{0C752935-9027-4940-B51E-78D9462A20A8}"/>
          </ac:spMkLst>
        </pc:spChg>
        <pc:grpChg chg="del mod">
          <ac:chgData name="Kelly, James" userId="f583af8b-5b67-4edc-991b-57fa51f8665e" providerId="ADAL" clId="{21256F91-4A23-4115-887D-D36468F697B2}" dt="2019-11-22T18:37:40.384" v="1289" actId="478"/>
          <ac:grpSpMkLst>
            <pc:docMk/>
            <pc:sldMk cId="1883255875" sldId="326"/>
            <ac:grpSpMk id="3" creationId="{45B0E3D0-6EBB-48C7-A81A-3F13CBA0325E}"/>
          </ac:grpSpMkLst>
        </pc:grpChg>
        <pc:picChg chg="add del mod modCrop">
          <ac:chgData name="Kelly, James" userId="f583af8b-5b67-4edc-991b-57fa51f8665e" providerId="ADAL" clId="{21256F91-4A23-4115-887D-D36468F697B2}" dt="2019-11-22T18:43:36.519" v="1299" actId="478"/>
          <ac:picMkLst>
            <pc:docMk/>
            <pc:sldMk cId="1883255875" sldId="326"/>
            <ac:picMk id="8" creationId="{3C4469BD-467B-48DF-AEF1-E269BBCB528C}"/>
          </ac:picMkLst>
        </pc:picChg>
        <pc:picChg chg="add mod modCrop">
          <ac:chgData name="Kelly, James" userId="f583af8b-5b67-4edc-991b-57fa51f8665e" providerId="ADAL" clId="{21256F91-4A23-4115-887D-D36468F697B2}" dt="2019-11-22T18:48:13.722" v="1391" actId="1076"/>
          <ac:picMkLst>
            <pc:docMk/>
            <pc:sldMk cId="1883255875" sldId="326"/>
            <ac:picMk id="11" creationId="{1988C9B9-AA38-4E07-9556-CBDCD2707A7F}"/>
          </ac:picMkLst>
        </pc:picChg>
      </pc:sldChg>
      <pc:sldChg chg="addSp delSp modSp">
        <pc:chgData name="Kelly, James" userId="f583af8b-5b67-4edc-991b-57fa51f8665e" providerId="ADAL" clId="{21256F91-4A23-4115-887D-D36468F697B2}" dt="2019-11-22T18:48:10.615" v="1390" actId="1035"/>
        <pc:sldMkLst>
          <pc:docMk/>
          <pc:sldMk cId="1977259177" sldId="327"/>
        </pc:sldMkLst>
        <pc:spChg chg="mod">
          <ac:chgData name="Kelly, James" userId="f583af8b-5b67-4edc-991b-57fa51f8665e" providerId="ADAL" clId="{21256F91-4A23-4115-887D-D36468F697B2}" dt="2019-11-22T18:48:10.615" v="1390" actId="1035"/>
          <ac:spMkLst>
            <pc:docMk/>
            <pc:sldMk cId="1977259177" sldId="327"/>
            <ac:spMk id="7" creationId="{2DBFA720-2926-42F3-A20B-367A31F6D3A5}"/>
          </ac:spMkLst>
        </pc:spChg>
        <pc:picChg chg="add del mod">
          <ac:chgData name="Kelly, James" userId="f583af8b-5b67-4edc-991b-57fa51f8665e" providerId="ADAL" clId="{21256F91-4A23-4115-887D-D36468F697B2}" dt="2019-11-22T18:26:53.783" v="1278" actId="478"/>
          <ac:picMkLst>
            <pc:docMk/>
            <pc:sldMk cId="1977259177" sldId="327"/>
            <ac:picMk id="4" creationId="{38994803-7CA4-4F0B-9473-BD56E4EDA7BA}"/>
          </ac:picMkLst>
        </pc:picChg>
        <pc:picChg chg="del mod">
          <ac:chgData name="Kelly, James" userId="f583af8b-5b67-4edc-991b-57fa51f8665e" providerId="ADAL" clId="{21256F91-4A23-4115-887D-D36468F697B2}" dt="2019-11-22T18:27:26.641" v="1279" actId="478"/>
          <ac:picMkLst>
            <pc:docMk/>
            <pc:sldMk cId="1977259177" sldId="327"/>
            <ac:picMk id="8" creationId="{5506B332-0D01-4D12-92D3-1593D43958B5}"/>
          </ac:picMkLst>
        </pc:picChg>
        <pc:picChg chg="add mod modCrop">
          <ac:chgData name="Kelly, James" userId="f583af8b-5b67-4edc-991b-57fa51f8665e" providerId="ADAL" clId="{21256F91-4A23-4115-887D-D36468F697B2}" dt="2019-11-22T18:48:07.191" v="1388" actId="1035"/>
          <ac:picMkLst>
            <pc:docMk/>
            <pc:sldMk cId="1977259177" sldId="327"/>
            <ac:picMk id="9" creationId="{CBF8EB66-E7E7-42DD-97EE-4B845DCCAEFD}"/>
          </ac:picMkLst>
        </pc:picChg>
      </pc:sldChg>
      <pc:sldChg chg="addSp delSp modSp">
        <pc:chgData name="Kelly, James" userId="f583af8b-5b67-4edc-991b-57fa51f8665e" providerId="ADAL" clId="{21256F91-4A23-4115-887D-D36468F697B2}" dt="2019-11-20T18:41:29.351" v="1236" actId="14100"/>
        <pc:sldMkLst>
          <pc:docMk/>
          <pc:sldMk cId="656951418" sldId="328"/>
        </pc:sldMkLst>
        <pc:spChg chg="mod">
          <ac:chgData name="Kelly, James" userId="f583af8b-5b67-4edc-991b-57fa51f8665e" providerId="ADAL" clId="{21256F91-4A23-4115-887D-D36468F697B2}" dt="2019-11-19T22:39:33.552" v="1227" actId="1076"/>
          <ac:spMkLst>
            <pc:docMk/>
            <pc:sldMk cId="656951418" sldId="328"/>
            <ac:spMk id="5" creationId="{F9656AED-C3F5-4CD4-A0AB-0C385BB12E42}"/>
          </ac:spMkLst>
        </pc:spChg>
        <pc:spChg chg="mod">
          <ac:chgData name="Kelly, James" userId="f583af8b-5b67-4edc-991b-57fa51f8665e" providerId="ADAL" clId="{21256F91-4A23-4115-887D-D36468F697B2}" dt="2019-11-19T21:51:48.257" v="146" actId="20577"/>
          <ac:spMkLst>
            <pc:docMk/>
            <pc:sldMk cId="656951418" sldId="328"/>
            <ac:spMk id="6" creationId="{088907A1-D7E6-46BE-BD46-BCD5346EBE03}"/>
          </ac:spMkLst>
        </pc:spChg>
        <pc:picChg chg="del mod modCrop">
          <ac:chgData name="Kelly, James" userId="f583af8b-5b67-4edc-991b-57fa51f8665e" providerId="ADAL" clId="{21256F91-4A23-4115-887D-D36468F697B2}" dt="2019-11-20T18:41:03.793" v="1230" actId="478"/>
          <ac:picMkLst>
            <pc:docMk/>
            <pc:sldMk cId="656951418" sldId="328"/>
            <ac:picMk id="4" creationId="{202DCC3F-9825-4372-9328-9DC87CCFE9A4}"/>
          </ac:picMkLst>
        </pc:picChg>
        <pc:picChg chg="add mod modCrop">
          <ac:chgData name="Kelly, James" userId="f583af8b-5b67-4edc-991b-57fa51f8665e" providerId="ADAL" clId="{21256F91-4A23-4115-887D-D36468F697B2}" dt="2019-11-20T18:41:29.351" v="1236" actId="14100"/>
          <ac:picMkLst>
            <pc:docMk/>
            <pc:sldMk cId="656951418" sldId="328"/>
            <ac:picMk id="8" creationId="{F7DBF306-61E9-4F00-B0B7-A7F45A19890B}"/>
          </ac:picMkLst>
        </pc:picChg>
      </pc:sldChg>
      <pc:sldChg chg="delSp modSp">
        <pc:chgData name="Kelly, James" userId="f583af8b-5b67-4edc-991b-57fa51f8665e" providerId="ADAL" clId="{21256F91-4A23-4115-887D-D36468F697B2}" dt="2019-11-22T18:47:22.916" v="1385" actId="1076"/>
        <pc:sldMkLst>
          <pc:docMk/>
          <pc:sldMk cId="3623771212" sldId="329"/>
        </pc:sldMkLst>
        <pc:spChg chg="mod">
          <ac:chgData name="Kelly, James" userId="f583af8b-5b67-4edc-991b-57fa51f8665e" providerId="ADAL" clId="{21256F91-4A23-4115-887D-D36468F697B2}" dt="2019-11-22T16:18:11.720" v="1270" actId="1076"/>
          <ac:spMkLst>
            <pc:docMk/>
            <pc:sldMk cId="3623771212" sldId="329"/>
            <ac:spMk id="2" creationId="{C0C39AA6-F015-4933-84F4-DF4BBD306B59}"/>
          </ac:spMkLst>
        </pc:spChg>
        <pc:spChg chg="mod">
          <ac:chgData name="Kelly, James" userId="f583af8b-5b67-4edc-991b-57fa51f8665e" providerId="ADAL" clId="{21256F91-4A23-4115-887D-D36468F697B2}" dt="2019-11-22T16:18:11.720" v="1270" actId="1076"/>
          <ac:spMkLst>
            <pc:docMk/>
            <pc:sldMk cId="3623771212" sldId="329"/>
            <ac:spMk id="3" creationId="{50152541-ECA9-4031-92F3-145E411DAAA8}"/>
          </ac:spMkLst>
        </pc:spChg>
        <pc:spChg chg="mod">
          <ac:chgData name="Kelly, James" userId="f583af8b-5b67-4edc-991b-57fa51f8665e" providerId="ADAL" clId="{21256F91-4A23-4115-887D-D36468F697B2}" dt="2019-11-19T22:22:30.633" v="387" actId="207"/>
          <ac:spMkLst>
            <pc:docMk/>
            <pc:sldMk cId="3623771212" sldId="329"/>
            <ac:spMk id="5" creationId="{5C7DC4FF-CE39-4F3F-8FCE-144CDC96883B}"/>
          </ac:spMkLst>
        </pc:spChg>
        <pc:spChg chg="mod">
          <ac:chgData name="Kelly, James" userId="f583af8b-5b67-4edc-991b-57fa51f8665e" providerId="ADAL" clId="{21256F91-4A23-4115-887D-D36468F697B2}" dt="2019-11-19T22:21:51.916" v="383" actId="207"/>
          <ac:spMkLst>
            <pc:docMk/>
            <pc:sldMk cId="3623771212" sldId="329"/>
            <ac:spMk id="8" creationId="{AD29DD03-F568-42BD-A1BC-F6CB2B2D4D5A}"/>
          </ac:spMkLst>
        </pc:spChg>
        <pc:spChg chg="mod">
          <ac:chgData name="Kelly, James" userId="f583af8b-5b67-4edc-991b-57fa51f8665e" providerId="ADAL" clId="{21256F91-4A23-4115-887D-D36468F697B2}" dt="2019-11-19T22:22:53.349" v="388" actId="207"/>
          <ac:spMkLst>
            <pc:docMk/>
            <pc:sldMk cId="3623771212" sldId="329"/>
            <ac:spMk id="9" creationId="{04BEFB62-63F8-4CF1-9C43-5B0A315D6C83}"/>
          </ac:spMkLst>
        </pc:spChg>
        <pc:spChg chg="mod">
          <ac:chgData name="Kelly, James" userId="f583af8b-5b67-4edc-991b-57fa51f8665e" providerId="ADAL" clId="{21256F91-4A23-4115-887D-D36468F697B2}" dt="2019-11-19T22:21:34.242" v="382" actId="207"/>
          <ac:spMkLst>
            <pc:docMk/>
            <pc:sldMk cId="3623771212" sldId="329"/>
            <ac:spMk id="10" creationId="{A8D8182E-CBC1-4F83-AFCA-C582BF743329}"/>
          </ac:spMkLst>
        </pc:spChg>
        <pc:spChg chg="del mod">
          <ac:chgData name="Kelly, James" userId="f583af8b-5b67-4edc-991b-57fa51f8665e" providerId="ADAL" clId="{21256F91-4A23-4115-887D-D36468F697B2}" dt="2019-11-19T22:17:48.339" v="341" actId="478"/>
          <ac:spMkLst>
            <pc:docMk/>
            <pc:sldMk cId="3623771212" sldId="329"/>
            <ac:spMk id="12" creationId="{3750F081-D243-4BBF-A780-0AC507B829BB}"/>
          </ac:spMkLst>
        </pc:spChg>
        <pc:grpChg chg="mod">
          <ac:chgData name="Kelly, James" userId="f583af8b-5b67-4edc-991b-57fa51f8665e" providerId="ADAL" clId="{21256F91-4A23-4115-887D-D36468F697B2}" dt="2019-11-22T18:47:22.916" v="1385" actId="1076"/>
          <ac:grpSpMkLst>
            <pc:docMk/>
            <pc:sldMk cId="3623771212" sldId="329"/>
            <ac:grpSpMk id="7" creationId="{17C9A57B-9022-4246-8AD5-6077B9C3C9E3}"/>
          </ac:grpSpMkLst>
        </pc:grpChg>
      </pc:sldChg>
      <pc:sldChg chg="modSp">
        <pc:chgData name="Kelly, James" userId="f583af8b-5b67-4edc-991b-57fa51f8665e" providerId="ADAL" clId="{21256F91-4A23-4115-887D-D36468F697B2}" dt="2019-11-20T18:42:06.284" v="1238" actId="179"/>
        <pc:sldMkLst>
          <pc:docMk/>
          <pc:sldMk cId="1311401462" sldId="330"/>
        </pc:sldMkLst>
        <pc:spChg chg="mod">
          <ac:chgData name="Kelly, James" userId="f583af8b-5b67-4edc-991b-57fa51f8665e" providerId="ADAL" clId="{21256F91-4A23-4115-887D-D36468F697B2}" dt="2019-11-20T18:42:06.284" v="1238" actId="179"/>
          <ac:spMkLst>
            <pc:docMk/>
            <pc:sldMk cId="1311401462" sldId="330"/>
            <ac:spMk id="35" creationId="{00000000-0000-0000-0000-000000000000}"/>
          </ac:spMkLst>
        </pc:spChg>
        <pc:picChg chg="mod">
          <ac:chgData name="Kelly, James" userId="f583af8b-5b67-4edc-991b-57fa51f8665e" providerId="ADAL" clId="{21256F91-4A23-4115-887D-D36468F697B2}" dt="2019-11-19T22:34:48.229" v="1070" actId="1076"/>
          <ac:picMkLst>
            <pc:docMk/>
            <pc:sldMk cId="1311401462" sldId="330"/>
            <ac:picMk id="5" creationId="{1680A3BA-B871-4BE5-9F5F-50183C3EAA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34A285-02F2-4411-B12A-86061523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2ED0E-CBF1-43AC-AEFF-121BA07021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927C-6A19-4129-8C20-7A1C4374366B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FC7C6-D517-4DAF-9EAC-51B995573B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E3A8F-E1F0-4428-9600-EAA32029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5BC7-2B2A-4DC1-8F44-27AE1F87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ED004F-45F8-4A10-B666-74DC86F49DF4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F686D2-E0E4-4636-B84B-0DAF1B66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909-3B61-433D-9AA2-1FFC55D0A287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69B5-D8D4-4365-9E47-F135130EF65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765-12E3-4180-A603-B27814A107D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67FC-B679-46E8-9AC9-24D9FBA425FD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16B-1B11-4AD5-A1D7-39D5B08D9D9E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741F-C261-4FE5-BC02-8C4D50C3DF59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861-B3AF-4206-9970-4C2A2888376B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E085-FE15-419D-8914-27F557785B84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0E5-F76C-4287-B718-C1F3B4A38C54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7B4-98B9-45AD-852A-684D0105DFA7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C84-FD84-4A77-B707-79E01219461C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79E2-4273-4F6C-BAFE-CF143C607E5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eaoa.2019.10001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doi.org/10.1016/j.aeaoa.2019.100019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eaoa.2019.1000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6E3FA-39FE-4C81-8F36-2BA84B77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7D2C-72BD-4088-B6ED-EC380576C239}"/>
              </a:ext>
            </a:extLst>
          </p:cNvPr>
          <p:cNvSpPr txBox="1"/>
          <p:nvPr/>
        </p:nvSpPr>
        <p:spPr>
          <a:xfrm>
            <a:off x="956733" y="751376"/>
            <a:ext cx="9550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Projecting PM</a:t>
            </a:r>
            <a:r>
              <a:rPr lang="en-US" sz="3200" baseline="-25000" dirty="0">
                <a:latin typeface="+mj-lt"/>
              </a:rPr>
              <a:t>2.5</a:t>
            </a:r>
            <a:r>
              <a:rPr lang="en-US" sz="3200" dirty="0">
                <a:latin typeface="+mj-lt"/>
              </a:rPr>
              <a:t> concentration fields to correspond to just meeting National Ambient Air Quality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E0775-BE04-4152-A68E-886EE9EB61A8}"/>
              </a:ext>
            </a:extLst>
          </p:cNvPr>
          <p:cNvSpPr txBox="1"/>
          <p:nvPr/>
        </p:nvSpPr>
        <p:spPr>
          <a:xfrm>
            <a:off x="1002898" y="3912839"/>
            <a:ext cx="78544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James Kelly</a:t>
            </a:r>
            <a:r>
              <a:rPr lang="en-US" sz="2000" baseline="30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Carey Jang</a:t>
            </a:r>
            <a:r>
              <a:rPr lang="en-US" sz="2000" baseline="30000" dirty="0"/>
              <a:t>1</a:t>
            </a:r>
            <a:r>
              <a:rPr lang="en-US" sz="2000" dirty="0">
                <a:latin typeface="+mj-lt"/>
              </a:rPr>
              <a:t>, Brian Timin</a:t>
            </a:r>
            <a:r>
              <a:rPr lang="en-US" sz="2000" baseline="30000" dirty="0"/>
              <a:t>1</a:t>
            </a:r>
            <a:r>
              <a:rPr lang="en-US" sz="2000" dirty="0">
                <a:latin typeface="+mj-lt"/>
              </a:rPr>
              <a:t>, Brett Gantt</a:t>
            </a:r>
            <a:r>
              <a:rPr lang="en-US" sz="2000" baseline="30000" dirty="0"/>
              <a:t>1</a:t>
            </a:r>
            <a:r>
              <a:rPr lang="en-US" sz="2000" dirty="0">
                <a:latin typeface="+mj-lt"/>
              </a:rPr>
              <a:t>, Adam Reff</a:t>
            </a:r>
            <a:r>
              <a:rPr lang="en-US" sz="2000" baseline="30000" dirty="0"/>
              <a:t>1</a:t>
            </a:r>
            <a:r>
              <a:rPr lang="en-US" sz="2000" dirty="0">
                <a:latin typeface="+mj-lt"/>
              </a:rPr>
              <a:t>, Yun Zhu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 </a:t>
            </a:r>
            <a:r>
              <a:rPr lang="en-US" sz="2000" dirty="0" err="1">
                <a:latin typeface="+mj-lt"/>
              </a:rPr>
              <a:t>Shicheng</a:t>
            </a:r>
            <a:r>
              <a:rPr lang="en-US" sz="2000" dirty="0">
                <a:latin typeface="+mj-lt"/>
              </a:rPr>
              <a:t> Long</a:t>
            </a:r>
            <a:r>
              <a:rPr lang="en-US" sz="2000" baseline="30000" dirty="0"/>
              <a:t>2</a:t>
            </a:r>
            <a:r>
              <a:rPr lang="en-US" sz="2000" dirty="0">
                <a:latin typeface="+mj-lt"/>
              </a:rPr>
              <a:t>, and Adel Hanna</a:t>
            </a:r>
            <a:r>
              <a:rPr lang="en-US" sz="2000" baseline="30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U.S. Environmental Protection Agency, Office of Air Quality Planning &amp; Standards, NC USA</a:t>
            </a:r>
          </a:p>
          <a:p>
            <a:r>
              <a:rPr lang="en-US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College of Environment and Energy, South China University of Technology, Guangzhou Higher Education Mega Center, Guangzhou, China</a:t>
            </a:r>
          </a:p>
          <a:p>
            <a:r>
              <a:rPr lang="en-US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Institute for the Environment, University of North Carolina at Chapel Hill, NC, 27517,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8480-2BDB-41D4-820A-B380DCBD9DFC}"/>
              </a:ext>
            </a:extLst>
          </p:cNvPr>
          <p:cNvSpPr txBox="1"/>
          <p:nvPr/>
        </p:nvSpPr>
        <p:spPr>
          <a:xfrm>
            <a:off x="748510" y="2341223"/>
            <a:ext cx="962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International Aerosol Modeling Algorithms (IAMA) Conference </a:t>
            </a: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4-6 December 2019, UC-Davis, CA </a:t>
            </a:r>
          </a:p>
        </p:txBody>
      </p:sp>
      <p:pic>
        <p:nvPicPr>
          <p:cNvPr id="6" name="Picture 4" descr="https://tse1.mm.bing.net/th?&amp;id=OIP.M65f24e1d6c7763643a74ffcf97b88446H0&amp;w=275&amp;h=300&amp;c=0&amp;pid=1.9&amp;rs=0&amp;p=0&amp;r=0">
            <a:extLst>
              <a:ext uri="{FF2B5EF4-FFF2-40B4-BE49-F238E27FC236}">
                <a16:creationId xmlns:a16="http://schemas.microsoft.com/office/drawing/2014/main" id="{019C4029-D205-4C47-ADB6-E0F9BD7D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26" y="3593975"/>
            <a:ext cx="183277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8D5760-0576-4A28-9A26-441C6E35A9A7}"/>
              </a:ext>
            </a:extLst>
          </p:cNvPr>
          <p:cNvSpPr/>
          <p:nvPr/>
        </p:nvSpPr>
        <p:spPr>
          <a:xfrm>
            <a:off x="956733" y="5967023"/>
            <a:ext cx="7734421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The views expressed in this presentation are those of the authors and do not necessarily represent the views or policies of the 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03822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3218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Percent Change in PM</a:t>
            </a:r>
            <a:r>
              <a:rPr lang="en-US" sz="4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Just Meet NAAQS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3898" y="1349893"/>
            <a:ext cx="4854033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Proportional adjustment yields a uniform 7% increase in PM</a:t>
            </a:r>
            <a:r>
              <a:rPr lang="en-US" baseline="-25000" dirty="0"/>
              <a:t>2.5</a:t>
            </a:r>
            <a:r>
              <a:rPr lang="en-US" dirty="0"/>
              <a:t> based on controlling monitor in Houston, TX </a:t>
            </a:r>
            <a:endParaRPr lang="en-US" baseline="-25000" dirty="0"/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Primary PM</a:t>
            </a:r>
            <a:r>
              <a:rPr lang="en-US" baseline="-25000" dirty="0"/>
              <a:t>2.5</a:t>
            </a:r>
            <a:r>
              <a:rPr lang="en-US" dirty="0"/>
              <a:t> emission increases yield relatively large PM</a:t>
            </a:r>
            <a:r>
              <a:rPr lang="en-US" baseline="-25000" dirty="0"/>
              <a:t>2.5</a:t>
            </a:r>
            <a:r>
              <a:rPr lang="en-US" dirty="0"/>
              <a:t> increases in the urban core and smaller increases elsewhere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NOx and SO</a:t>
            </a:r>
            <a:r>
              <a:rPr lang="en-US" baseline="-25000" dirty="0"/>
              <a:t>2</a:t>
            </a:r>
            <a:r>
              <a:rPr lang="en-US" dirty="0"/>
              <a:t> emission increases yield relatively large PM</a:t>
            </a:r>
            <a:r>
              <a:rPr lang="en-US" baseline="-25000" dirty="0"/>
              <a:t>2.5</a:t>
            </a:r>
            <a:r>
              <a:rPr lang="en-US" dirty="0"/>
              <a:t> increases outside of the urban core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Combined</a:t>
            </a:r>
            <a:r>
              <a:rPr lang="en-US" baseline="30000" dirty="0"/>
              <a:t>*</a:t>
            </a:r>
            <a:r>
              <a:rPr lang="en-US" dirty="0"/>
              <a:t> primary PM</a:t>
            </a:r>
            <a:r>
              <a:rPr lang="en-US" baseline="-25000" dirty="0"/>
              <a:t>2.5</a:t>
            </a:r>
            <a:r>
              <a:rPr lang="en-US" dirty="0"/>
              <a:t> and NOx and SO</a:t>
            </a:r>
            <a:r>
              <a:rPr lang="en-US" baseline="-25000" dirty="0"/>
              <a:t>2</a:t>
            </a:r>
            <a:r>
              <a:rPr lang="en-US" dirty="0"/>
              <a:t> emission increases yield PM</a:t>
            </a:r>
            <a:r>
              <a:rPr lang="en-US" baseline="-25000" dirty="0"/>
              <a:t>2.5</a:t>
            </a:r>
            <a:r>
              <a:rPr lang="en-US" dirty="0"/>
              <a:t> increases similar to proportional projection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air quality modeling approach provides realistic spatial response patterns for PM</a:t>
            </a:r>
            <a:r>
              <a:rPr lang="en-US" baseline="-25000" dirty="0"/>
              <a:t>2.5</a:t>
            </a:r>
            <a:r>
              <a:rPr lang="en-US" dirty="0"/>
              <a:t> projection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6418" y="6146889"/>
            <a:ext cx="55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spcAft>
                <a:spcPts val="200"/>
              </a:spcAft>
            </a:pP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’Combined’ indicates that 50% of exceedance increment was resolved with primary PM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2.5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50% with NOx and SO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emission reductions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6FDD3-0395-417F-97E1-FBF05AAD4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8513"/>
          <a:stretch/>
        </p:blipFill>
        <p:spPr>
          <a:xfrm>
            <a:off x="838200" y="1327409"/>
            <a:ext cx="5282503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23BA80-8672-421E-B430-3A27E8DEFF5A}"/>
              </a:ext>
            </a:extLst>
          </p:cNvPr>
          <p:cNvSpPr txBox="1"/>
          <p:nvPr/>
        </p:nvSpPr>
        <p:spPr>
          <a:xfrm>
            <a:off x="1371600" y="2889504"/>
            <a:ext cx="1000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7E7878"/>
                </a:solidFill>
              </a:rPr>
              <a:t>Map data </a:t>
            </a:r>
          </a:p>
          <a:p>
            <a:r>
              <a:rPr lang="en-US" sz="600" dirty="0">
                <a:solidFill>
                  <a:srgbClr val="7E7878"/>
                </a:solidFill>
              </a:rPr>
              <a:t>©2018 Google, INEGI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F86007-E553-4A7F-8630-616DFC687A01}"/>
              </a:ext>
            </a:extLst>
          </p:cNvPr>
          <p:cNvSpPr/>
          <p:nvPr/>
        </p:nvSpPr>
        <p:spPr>
          <a:xfrm>
            <a:off x="390356" y="6456951"/>
            <a:ext cx="5198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Kelly et al. (2019) 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Atmospheric Environment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https://doi.org/10.1016/j.aeaoa.2019.100019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89FFC-7719-4AFE-8048-91862409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8907A1-D7E6-46BE-BD46-BCD5346EBE03}"/>
              </a:ext>
            </a:extLst>
          </p:cNvPr>
          <p:cNvSpPr txBox="1">
            <a:spLocks/>
          </p:cNvSpPr>
          <p:nvPr/>
        </p:nvSpPr>
        <p:spPr>
          <a:xfrm>
            <a:off x="838200" y="343218"/>
            <a:ext cx="7172325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National-Scale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FA720-2926-42F3-A20B-367A31F6D3A5}"/>
              </a:ext>
            </a:extLst>
          </p:cNvPr>
          <p:cNvSpPr/>
          <p:nvPr/>
        </p:nvSpPr>
        <p:spPr>
          <a:xfrm>
            <a:off x="7376172" y="1608310"/>
            <a:ext cx="4438443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47 CBSAs (core-based statistical areas) were selected to provide national coverage with focus on areas with relatively high PM</a:t>
            </a:r>
            <a:r>
              <a:rPr lang="en-US" sz="2000" baseline="-25000" dirty="0"/>
              <a:t>2.5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Baseline 2015 concentrations (figure) were then projected to correspond with just meeting the existing NAAQS and an alternative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8EB66-E7E7-42DD-97EE-4B845DCCA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 b="1727"/>
          <a:stretch/>
        </p:blipFill>
        <p:spPr>
          <a:xfrm>
            <a:off x="838200" y="1376622"/>
            <a:ext cx="65379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89FFC-7719-4AFE-8048-91862409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8907A1-D7E6-46BE-BD46-BCD5346EBE03}"/>
              </a:ext>
            </a:extLst>
          </p:cNvPr>
          <p:cNvSpPr txBox="1">
            <a:spLocks/>
          </p:cNvSpPr>
          <p:nvPr/>
        </p:nvSpPr>
        <p:spPr>
          <a:xfrm>
            <a:off x="838200" y="300708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cs typeface="Calibri Light" panose="020F0302020204030204" pitchFamily="34" charset="0"/>
              </a:rPr>
              <a:t>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PM</a:t>
            </a:r>
            <a:r>
              <a:rPr lang="en-US" sz="3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(12/35</a:t>
            </a:r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2015)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52935-9027-4940-B51E-78D9462A20A8}"/>
              </a:ext>
            </a:extLst>
          </p:cNvPr>
          <p:cNvSpPr/>
          <p:nvPr/>
        </p:nvSpPr>
        <p:spPr>
          <a:xfrm>
            <a:off x="7868612" y="1400242"/>
            <a:ext cx="3861647" cy="334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Difference in PM</a:t>
            </a:r>
            <a:r>
              <a:rPr lang="en-US" sz="2000" baseline="-25000" dirty="0"/>
              <a:t>2.5</a:t>
            </a:r>
            <a:r>
              <a:rPr lang="en-US" sz="2000" dirty="0"/>
              <a:t> is shown between just meeting the existing standards and the 2015 baseline for the primary PM projection method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Positive increments occur in areas with baseline PM</a:t>
            </a:r>
            <a:r>
              <a:rPr lang="en-US" sz="2000" baseline="-25000" dirty="0"/>
              <a:t>2.5</a:t>
            </a:r>
            <a:r>
              <a:rPr lang="en-US" sz="2000" dirty="0"/>
              <a:t> below the standards; negative increments occur in areas with PM</a:t>
            </a:r>
            <a:r>
              <a:rPr lang="en-US" sz="2000" baseline="-25000" dirty="0"/>
              <a:t>2.5</a:t>
            </a:r>
            <a:r>
              <a:rPr lang="en-US" sz="2000" dirty="0"/>
              <a:t> above the standards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8C9B9-AA38-4E07-9556-CBDCD270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9249" r="21139"/>
          <a:stretch/>
        </p:blipFill>
        <p:spPr>
          <a:xfrm>
            <a:off x="838200" y="1311516"/>
            <a:ext cx="6836127" cy="3840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F8869F-7FDB-4911-9C48-29A48C5A05A5}"/>
              </a:ext>
            </a:extLst>
          </p:cNvPr>
          <p:cNvSpPr/>
          <p:nvPr/>
        </p:nvSpPr>
        <p:spPr>
          <a:xfrm>
            <a:off x="892630" y="6356350"/>
            <a:ext cx="4010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*Annual NAAQS: 12 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g m</a:t>
            </a:r>
            <a:r>
              <a:rPr lang="en-US" sz="1400" baseline="30000" dirty="0"/>
              <a:t>-3</a:t>
            </a:r>
            <a:r>
              <a:rPr lang="en-US" sz="1400" dirty="0"/>
              <a:t>; Daily NAAQS: 35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g m</a:t>
            </a:r>
            <a:r>
              <a:rPr lang="en-US" sz="1400" baseline="30000" dirty="0"/>
              <a:t>-3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5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89FFC-7719-4AFE-8048-91862409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8907A1-D7E6-46BE-BD46-BCD5346EBE03}"/>
              </a:ext>
            </a:extLst>
          </p:cNvPr>
          <p:cNvSpPr txBox="1">
            <a:spLocks/>
          </p:cNvSpPr>
          <p:nvPr/>
        </p:nvSpPr>
        <p:spPr>
          <a:xfrm>
            <a:off x="838200" y="343218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Shifts in PM</a:t>
            </a:r>
            <a:r>
              <a:rPr lang="en-US" sz="3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Distributions with Standard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56AED-C3F5-4CD4-A0AB-0C385BB12E42}"/>
              </a:ext>
            </a:extLst>
          </p:cNvPr>
          <p:cNvSpPr/>
          <p:nvPr/>
        </p:nvSpPr>
        <p:spPr>
          <a:xfrm>
            <a:off x="6992983" y="1431017"/>
            <a:ext cx="4474029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Distributions of PM</a:t>
            </a:r>
            <a:r>
              <a:rPr lang="en-US" sz="2200" baseline="-25000" dirty="0"/>
              <a:t>2.5</a:t>
            </a:r>
            <a:r>
              <a:rPr lang="en-US" sz="2200" dirty="0"/>
              <a:t> are shown for the 2015 baseline and projected cases for the 30 CBSAs where the annual standard is controlling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Shifts in PM</a:t>
            </a:r>
            <a:r>
              <a:rPr lang="en-US" sz="2200" baseline="-25000" dirty="0"/>
              <a:t>2.5</a:t>
            </a:r>
            <a:r>
              <a:rPr lang="en-US" sz="2200" dirty="0"/>
              <a:t> distributions associated with standard level are qualitatively similar for different emission cases, with some differences due to  different spatial response patterns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BF306-61E9-4F00-B0B7-A7F45A198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838200" y="1214762"/>
            <a:ext cx="593805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52541-ECA9-4031-92F3-145E411DAAA8}"/>
              </a:ext>
            </a:extLst>
          </p:cNvPr>
          <p:cNvSpPr txBox="1"/>
          <p:nvPr/>
        </p:nvSpPr>
        <p:spPr>
          <a:xfrm>
            <a:off x="838200" y="1382037"/>
            <a:ext cx="95015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Projecting gridded concentration fields to correspond to just meeting PM</a:t>
            </a:r>
            <a:r>
              <a:rPr lang="en-US" sz="2200" baseline="-25000" dirty="0"/>
              <a:t>2.5</a:t>
            </a:r>
            <a:r>
              <a:rPr lang="en-US" sz="2200" dirty="0"/>
              <a:t> NAAQS using air quality models is computationally challenging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Here, a method is developed to efficiently project PM</a:t>
            </a:r>
            <a:r>
              <a:rPr lang="en-US" sz="2200" baseline="-25000" dirty="0"/>
              <a:t>2.5</a:t>
            </a:r>
            <a:r>
              <a:rPr lang="en-US" sz="2200" dirty="0"/>
              <a:t> fields to just meet NAAQS according to realistic spatial response patterns based on air quality modeling for multiple emission cases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method is demonstrated for a national-scale application with projections based on primary PM</a:t>
            </a:r>
            <a:r>
              <a:rPr lang="en-US" sz="2200" baseline="-25000" dirty="0"/>
              <a:t>2.5</a:t>
            </a:r>
            <a:r>
              <a:rPr lang="en-US" sz="2200" dirty="0"/>
              <a:t> and NOx and SO</a:t>
            </a:r>
            <a:r>
              <a:rPr lang="en-US" sz="2200" baseline="-25000" dirty="0"/>
              <a:t>2</a:t>
            </a:r>
            <a:r>
              <a:rPr lang="en-US" sz="2200" dirty="0"/>
              <a:t> emission cases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Future work will explore the potential for more advanced response-surface models to inform risk assessments as well as a broader range of air quality applications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52541-ECA9-4031-92F3-145E411DAAA8}"/>
              </a:ext>
            </a:extLst>
          </p:cNvPr>
          <p:cNvSpPr txBox="1"/>
          <p:nvPr/>
        </p:nvSpPr>
        <p:spPr>
          <a:xfrm>
            <a:off x="859085" y="1228397"/>
            <a:ext cx="795834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During periodic reviews of PM National Ambient Air Quality Standards (NAAQS), health risks associated with the existing and potential alternative PM</a:t>
            </a:r>
            <a:r>
              <a:rPr lang="en-US" sz="2000" baseline="-25000" dirty="0"/>
              <a:t>2.5</a:t>
            </a:r>
            <a:r>
              <a:rPr lang="en-US" sz="2000" dirty="0"/>
              <a:t> standards are assessed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inform these risk assessments, monitored PM</a:t>
            </a:r>
            <a:r>
              <a:rPr lang="en-US" sz="2000" baseline="-25000" dirty="0"/>
              <a:t>2.5</a:t>
            </a:r>
            <a:r>
              <a:rPr lang="en-US" sz="2000" dirty="0"/>
              <a:t> concentrations are adjusted to concentrations that “just meet” the PM</a:t>
            </a:r>
            <a:r>
              <a:rPr lang="en-US" sz="2000" baseline="-25000" dirty="0"/>
              <a:t>2.5</a:t>
            </a:r>
            <a:r>
              <a:rPr lang="en-US" sz="2000" dirty="0"/>
              <a:t> NAAQS </a:t>
            </a:r>
          </a:p>
          <a:p>
            <a:pPr marL="746125" lvl="1" indent="-288925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Statistical projection methods have been used previously due to the computational expense of photochemical grid models (PGMs)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Recent advances in exposure modeling have increased interest in using PGMs to project PM</a:t>
            </a:r>
            <a:r>
              <a:rPr lang="en-US" baseline="-25000" dirty="0"/>
              <a:t>2.5</a:t>
            </a:r>
            <a:r>
              <a:rPr lang="en-US" dirty="0"/>
              <a:t> concentrations for risk assessments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Here we demonstrate an efficient method to use air quality modeling to project monitored and gridded PM</a:t>
            </a:r>
            <a:r>
              <a:rPr lang="en-US" sz="2000" baseline="-25000" dirty="0"/>
              <a:t>2.5</a:t>
            </a:r>
            <a:r>
              <a:rPr lang="en-US" sz="2000" dirty="0"/>
              <a:t> concentration fields to correspond to just meeting NAAQS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61BD8-6D57-4D33-B266-D853A9D5A0A2}"/>
              </a:ext>
            </a:extLst>
          </p:cNvPr>
          <p:cNvSpPr/>
          <p:nvPr/>
        </p:nvSpPr>
        <p:spPr>
          <a:xfrm>
            <a:off x="9475594" y="1064109"/>
            <a:ext cx="663191" cy="4697192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4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Steps in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52541-ECA9-4031-92F3-145E411DAAA8}"/>
              </a:ext>
            </a:extLst>
          </p:cNvPr>
          <p:cNvSpPr txBox="1"/>
          <p:nvPr/>
        </p:nvSpPr>
        <p:spPr>
          <a:xfrm>
            <a:off x="761386" y="1333769"/>
            <a:ext cx="4648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Develop observationally-constrained baseline concentrations at monitors and on gridded spatial field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Simulate the response of PM</a:t>
            </a:r>
            <a:r>
              <a:rPr lang="en-US" sz="2000" baseline="-25000" dirty="0"/>
              <a:t>2.5</a:t>
            </a:r>
            <a:r>
              <a:rPr lang="en-US" sz="2000" dirty="0"/>
              <a:t> for select emission changes, and interpolate the PM</a:t>
            </a:r>
            <a:r>
              <a:rPr lang="en-US" sz="2000" baseline="-25000" dirty="0"/>
              <a:t>2.5</a:t>
            </a:r>
            <a:r>
              <a:rPr lang="en-US" sz="2000" dirty="0"/>
              <a:t> response across a range of emission changes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Iteratively project monitored PM</a:t>
            </a:r>
            <a:r>
              <a:rPr lang="en-US" sz="2000" baseline="-25000" dirty="0"/>
              <a:t>2.5</a:t>
            </a:r>
            <a:r>
              <a:rPr lang="en-US" sz="2000" dirty="0"/>
              <a:t> to identify the emission level where the NAAQS are just met, and project the  gridded PM</a:t>
            </a:r>
            <a:r>
              <a:rPr lang="en-US" sz="2000" baseline="-25000" dirty="0"/>
              <a:t>2.5</a:t>
            </a:r>
            <a:r>
              <a:rPr lang="en-US" sz="2000" dirty="0"/>
              <a:t> field accordingly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9A57B-9022-4246-8AD5-6077B9C3C9E3}"/>
              </a:ext>
            </a:extLst>
          </p:cNvPr>
          <p:cNvGrpSpPr>
            <a:grpSpLocks noChangeAspect="1"/>
          </p:cNvGrpSpPr>
          <p:nvPr/>
        </p:nvGrpSpPr>
        <p:grpSpPr>
          <a:xfrm>
            <a:off x="5641313" y="1503051"/>
            <a:ext cx="6115811" cy="3291840"/>
            <a:chOff x="6654171" y="1361396"/>
            <a:chExt cx="5096509" cy="2743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C31A25-E1B2-446D-95EC-3CFF03AF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171" y="1361396"/>
              <a:ext cx="5096509" cy="2743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DC4FF-CE39-4F3F-8FCE-144CDC96883B}"/>
                </a:ext>
              </a:extLst>
            </p:cNvPr>
            <p:cNvSpPr/>
            <p:nvPr/>
          </p:nvSpPr>
          <p:spPr>
            <a:xfrm>
              <a:off x="6991957" y="1418194"/>
              <a:ext cx="87363" cy="93188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>
              <a:outerShdw blurRad="50800" dist="50800" dir="5400000" algn="ctr" rotWithShape="0">
                <a:srgbClr val="D0CEC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29DD03-F568-42BD-A1BC-F6CB2B2D4D5A}"/>
                </a:ext>
              </a:extLst>
            </p:cNvPr>
            <p:cNvSpPr/>
            <p:nvPr/>
          </p:nvSpPr>
          <p:spPr>
            <a:xfrm>
              <a:off x="8486835" y="1418194"/>
              <a:ext cx="87363" cy="93188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EFB62-63F8-4CF1-9C43-5B0A315D6C83}"/>
                </a:ext>
              </a:extLst>
            </p:cNvPr>
            <p:cNvSpPr/>
            <p:nvPr/>
          </p:nvSpPr>
          <p:spPr>
            <a:xfrm>
              <a:off x="9870084" y="1418194"/>
              <a:ext cx="87363" cy="93188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D8182E-CBC1-4F83-AFCA-C582BF743329}"/>
                </a:ext>
              </a:extLst>
            </p:cNvPr>
            <p:cNvSpPr/>
            <p:nvPr/>
          </p:nvSpPr>
          <p:spPr>
            <a:xfrm>
              <a:off x="8453832" y="3472197"/>
              <a:ext cx="120365" cy="93188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77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1: Characterizing Baseline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4</a:t>
            </a:fld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86966" y="1225296"/>
            <a:ext cx="7603891" cy="4372707"/>
          </a:xfrm>
          <a:prstGeom prst="rect">
            <a:avLst/>
          </a:prstGeom>
        </p:spPr>
        <p:txBody>
          <a:bodyPr/>
          <a:lstStyle/>
          <a:p>
            <a:pPr marL="176213" indent="-176213" fontAlgn="base">
              <a:spcAft>
                <a:spcPts val="1800"/>
              </a:spcAft>
              <a:buSzPct val="100000"/>
              <a:buFont typeface="Times" charset="0"/>
              <a:buChar char="•"/>
              <a:defRPr/>
            </a:pPr>
            <a:r>
              <a:rPr lang="en-US" sz="2100" kern="0" dirty="0"/>
              <a:t>PM</a:t>
            </a:r>
            <a:r>
              <a:rPr lang="en-US" sz="2100" kern="0" baseline="-25000" dirty="0"/>
              <a:t>2.5</a:t>
            </a:r>
            <a:r>
              <a:rPr lang="en-US" sz="2100" kern="0" dirty="0"/>
              <a:t> was characterized at monitors using 2014-2016 observations</a:t>
            </a:r>
          </a:p>
          <a:p>
            <a:pPr marL="171450" indent="-171450" fontAlgn="base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kern="0" dirty="0"/>
              <a:t>PM</a:t>
            </a:r>
            <a:r>
              <a:rPr lang="en-US" sz="2100" kern="0" baseline="-25000" dirty="0"/>
              <a:t>2.5</a:t>
            </a:r>
            <a:r>
              <a:rPr lang="en-US" sz="2100" kern="0" dirty="0"/>
              <a:t> was modeled on a national gridded domain for the 2015 period using CMAQv5.2.1 </a:t>
            </a:r>
          </a:p>
          <a:p>
            <a:pPr marL="168275" indent="-168275" fontAlgn="base">
              <a:spcAft>
                <a:spcPts val="600"/>
              </a:spcAft>
              <a:buSzPct val="100000"/>
              <a:buFont typeface="Times" charset="0"/>
              <a:buChar char="•"/>
              <a:defRPr/>
            </a:pPr>
            <a:r>
              <a:rPr lang="en-US" sz="2100" kern="0" dirty="0"/>
              <a:t>Gridded concentration fields were developed using monitored and modeled PM</a:t>
            </a:r>
            <a:r>
              <a:rPr lang="en-US" sz="2100" kern="0" baseline="-25000" dirty="0"/>
              <a:t>2.5</a:t>
            </a:r>
            <a:r>
              <a:rPr lang="en-US" sz="2100" kern="0" dirty="0"/>
              <a:t> according to three approaches</a:t>
            </a:r>
          </a:p>
          <a:p>
            <a:pPr marL="741363" lvl="1" indent="-284163" fontAlgn="base">
              <a:spcAft>
                <a:spcPts val="1000"/>
              </a:spcAft>
              <a:buSzPct val="90000"/>
              <a:buFont typeface="+mj-lt"/>
              <a:buAutoNum type="arabicPeriod"/>
              <a:defRPr/>
            </a:pPr>
            <a:r>
              <a:rPr lang="en-US" u="sng" kern="0" dirty="0"/>
              <a:t>VNA (Voronoi Neighbor Averaging)</a:t>
            </a:r>
            <a:r>
              <a:rPr lang="en-US" kern="0" dirty="0"/>
              <a:t>: interpolation of monitor data</a:t>
            </a:r>
          </a:p>
          <a:p>
            <a:pPr marL="741363" lvl="1" indent="-284163" fontAlgn="base">
              <a:spcAft>
                <a:spcPts val="1000"/>
              </a:spcAft>
              <a:buSzPct val="90000"/>
              <a:buFont typeface="+mj-lt"/>
              <a:buAutoNum type="arabicPeriod"/>
              <a:defRPr/>
            </a:pPr>
            <a:r>
              <a:rPr lang="en-US" u="sng" kern="0" dirty="0" err="1"/>
              <a:t>eVNA</a:t>
            </a:r>
            <a:r>
              <a:rPr lang="en-US" u="sng" kern="0" dirty="0"/>
              <a:t> (extended-VNA)</a:t>
            </a:r>
            <a:r>
              <a:rPr lang="en-US" kern="0" dirty="0"/>
              <a:t>: interpolation of monitoring data that has been scaled by CMAQ gradients between the monitor and target grid cell</a:t>
            </a:r>
          </a:p>
          <a:p>
            <a:pPr marL="741363" lvl="1" indent="-284163" fontAlgn="base">
              <a:spcAft>
                <a:spcPts val="1200"/>
              </a:spcAft>
              <a:buSzPct val="90000"/>
              <a:buFont typeface="+mj-lt"/>
              <a:buAutoNum type="arabicPeriod"/>
              <a:defRPr/>
            </a:pPr>
            <a:r>
              <a:rPr lang="en-US" u="sng" kern="0" dirty="0" err="1"/>
              <a:t>Downscaler</a:t>
            </a:r>
            <a:r>
              <a:rPr lang="en-US" kern="0" dirty="0"/>
              <a:t>: Bayesian statistical model that regresses CMAQ modeling on monitoring data and makes predictions using a CMAQ input field</a:t>
            </a:r>
          </a:p>
          <a:p>
            <a:pPr marL="176213" indent="-176213" fontAlgn="base">
              <a:spcAft>
                <a:spcPts val="600"/>
              </a:spcAft>
              <a:buSzPct val="100000"/>
              <a:buFont typeface="Times" charset="0"/>
              <a:buChar char="•"/>
              <a:defRPr/>
            </a:pPr>
            <a:endParaRPr lang="en-US" sz="2200" kern="0" dirty="0"/>
          </a:p>
        </p:txBody>
      </p:sp>
      <p:pic>
        <p:nvPicPr>
          <p:cNvPr id="3074" name="Picture 2" descr="CMAQ Aside Logo">
            <a:extLst>
              <a:ext uri="{FF2B5EF4-FFF2-40B4-BE49-F238E27FC236}">
                <a16:creationId xmlns:a16="http://schemas.microsoft.com/office/drawing/2014/main" id="{6AD0570E-7DEC-486E-A464-C98E99CA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49" y="1288392"/>
            <a:ext cx="17792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2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E0908-FD7E-4C6A-9C60-A0E0654D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F138CC-8731-4DFA-A245-98ED0712079B}"/>
              </a:ext>
            </a:extLst>
          </p:cNvPr>
          <p:cNvSpPr txBox="1">
            <a:spLocks/>
          </p:cNvSpPr>
          <p:nvPr/>
        </p:nvSpPr>
        <p:spPr>
          <a:xfrm>
            <a:off x="886968" y="196488"/>
            <a:ext cx="10818651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PM</a:t>
            </a:r>
            <a:r>
              <a:rPr lang="en-US" sz="4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Concentration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2A724-C20B-4A78-A8B4-9AD7EBD44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1175695"/>
            <a:ext cx="7053941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4BD71-6404-4753-9B65-94D027307AD4}"/>
              </a:ext>
            </a:extLst>
          </p:cNvPr>
          <p:cNvSpPr txBox="1"/>
          <p:nvPr/>
        </p:nvSpPr>
        <p:spPr>
          <a:xfrm>
            <a:off x="8198681" y="1418897"/>
            <a:ext cx="3567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Annual PM</a:t>
            </a:r>
            <a:r>
              <a:rPr lang="en-US" sz="2000" baseline="-25000" dirty="0"/>
              <a:t>2.5</a:t>
            </a:r>
            <a:r>
              <a:rPr lang="en-US" sz="2000" dirty="0"/>
              <a:t> concentrations are broadly consistent among methods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VNA and </a:t>
            </a:r>
            <a:r>
              <a:rPr lang="en-US" sz="2000" dirty="0" err="1"/>
              <a:t>Downscaler</a:t>
            </a:r>
            <a:r>
              <a:rPr lang="en-US" sz="2000" dirty="0"/>
              <a:t> fields tend to be smoother than </a:t>
            </a:r>
            <a:r>
              <a:rPr lang="en-US" sz="2000" dirty="0" err="1"/>
              <a:t>eVNA</a:t>
            </a:r>
            <a:r>
              <a:rPr lang="en-US" sz="2000" dirty="0"/>
              <a:t> and CMAQ fields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Ten-fold cross-validation was performed to evaluate the methods</a:t>
            </a:r>
          </a:p>
        </p:txBody>
      </p:sp>
    </p:spTree>
    <p:extLst>
      <p:ext uri="{BB962C8B-B14F-4D97-AF65-F5344CB8AC3E}">
        <p14:creationId xmlns:p14="http://schemas.microsoft.com/office/powerpoint/2010/main" val="39764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288A3-D73B-493F-ACF3-2E0709DE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3128"/>
            <a:ext cx="2743200" cy="365125"/>
          </a:xfrm>
        </p:spPr>
        <p:txBody>
          <a:bodyPr/>
          <a:lstStyle/>
          <a:p>
            <a:fld id="{DF86256A-602A-4218-B10B-7588FB73CFF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ADE01-55E0-49B6-B6C0-89CD57480251}"/>
              </a:ext>
            </a:extLst>
          </p:cNvPr>
          <p:cNvGrpSpPr/>
          <p:nvPr/>
        </p:nvGrpSpPr>
        <p:grpSpPr>
          <a:xfrm>
            <a:off x="1295399" y="1139428"/>
            <a:ext cx="4800601" cy="2289572"/>
            <a:chOff x="1295399" y="1139428"/>
            <a:chExt cx="4800601" cy="2289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E1D4DA-079F-4F77-8EEF-59BEA2098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99" y="1508760"/>
              <a:ext cx="4800601" cy="19202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56C807-3E73-452E-9CEB-B2302854D7B0}"/>
                </a:ext>
              </a:extLst>
            </p:cNvPr>
            <p:cNvSpPr txBox="1"/>
            <p:nvPr/>
          </p:nvSpPr>
          <p:spPr>
            <a:xfrm>
              <a:off x="1545278" y="1139428"/>
              <a:ext cx="383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2</a:t>
              </a:r>
              <a:r>
                <a:rPr lang="en-US" dirty="0"/>
                <a:t> Increases with PM</a:t>
              </a:r>
              <a:r>
                <a:rPr lang="en-US" baseline="-25000" dirty="0"/>
                <a:t>2.5</a:t>
              </a:r>
              <a:r>
                <a:rPr lang="en-US" dirty="0"/>
                <a:t> Concentration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491F0B-DBA9-49FB-9C90-85BA22AFF0F6}"/>
              </a:ext>
            </a:extLst>
          </p:cNvPr>
          <p:cNvGrpSpPr/>
          <p:nvPr/>
        </p:nvGrpSpPr>
        <p:grpSpPr>
          <a:xfrm>
            <a:off x="5605756" y="3607872"/>
            <a:ext cx="6478089" cy="2289576"/>
            <a:chOff x="5605756" y="3607872"/>
            <a:chExt cx="6478089" cy="22895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EF465-CE03-41E7-BBEC-31FFF84E6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8"/>
            <a:stretch/>
          </p:blipFill>
          <p:spPr>
            <a:xfrm>
              <a:off x="5605756" y="3977208"/>
              <a:ext cx="6478089" cy="19202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8A9C66-0D85-4201-BEE3-09DD3B599CDB}"/>
                </a:ext>
              </a:extLst>
            </p:cNvPr>
            <p:cNvSpPr txBox="1"/>
            <p:nvPr/>
          </p:nvSpPr>
          <p:spPr>
            <a:xfrm>
              <a:off x="5998150" y="3607872"/>
              <a:ext cx="4881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2</a:t>
              </a:r>
              <a:r>
                <a:rPr lang="en-US" dirty="0"/>
                <a:t> Decreases with Distance to Nearest Monitor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FE8DC-8EB4-464A-BC24-9938CA641B52}"/>
              </a:ext>
            </a:extLst>
          </p:cNvPr>
          <p:cNvGrpSpPr/>
          <p:nvPr/>
        </p:nvGrpSpPr>
        <p:grpSpPr>
          <a:xfrm>
            <a:off x="1295399" y="3608668"/>
            <a:ext cx="4114808" cy="2288782"/>
            <a:chOff x="1295399" y="3608668"/>
            <a:chExt cx="4114808" cy="22887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2FA1DD-D372-4DB2-8FE1-8F60B05A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99" y="3977206"/>
              <a:ext cx="4114808" cy="192024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16663B-7CE7-4FA1-8500-4C63B93320C3}"/>
                </a:ext>
              </a:extLst>
            </p:cNvPr>
            <p:cNvSpPr txBox="1"/>
            <p:nvPr/>
          </p:nvSpPr>
          <p:spPr>
            <a:xfrm>
              <a:off x="1295399" y="3608668"/>
              <a:ext cx="383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2</a:t>
              </a:r>
              <a:r>
                <a:rPr lang="en-US" dirty="0"/>
                <a:t> Increases with CMAQ Performance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612990C-1B46-4B33-8444-B23CC3F19A83}"/>
              </a:ext>
            </a:extLst>
          </p:cNvPr>
          <p:cNvSpPr/>
          <p:nvPr/>
        </p:nvSpPr>
        <p:spPr>
          <a:xfrm>
            <a:off x="574914" y="6321365"/>
            <a:ext cx="6241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Kelly et al. (2019)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Atmospheric Environment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https://doi.org/10.1016/j.aeaoa.2019.100019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BCF372-0AC5-44E5-8B30-2E715D52F8EC}"/>
              </a:ext>
            </a:extLst>
          </p:cNvPr>
          <p:cNvSpPr txBox="1">
            <a:spLocks/>
          </p:cNvSpPr>
          <p:nvPr/>
        </p:nvSpPr>
        <p:spPr>
          <a:xfrm>
            <a:off x="886968" y="196488"/>
            <a:ext cx="10818651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Evaluation using Withheld Observations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BB48B5-4EEF-4654-90AA-355EB1E50F90}"/>
              </a:ext>
            </a:extLst>
          </p:cNvPr>
          <p:cNvGrpSpPr/>
          <p:nvPr/>
        </p:nvGrpSpPr>
        <p:grpSpPr>
          <a:xfrm>
            <a:off x="6580454" y="1138715"/>
            <a:ext cx="5053261" cy="2231317"/>
            <a:chOff x="6813720" y="1138715"/>
            <a:chExt cx="5053261" cy="22313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4B8964-6C81-4C0D-8602-3C675372686A}"/>
                </a:ext>
              </a:extLst>
            </p:cNvPr>
            <p:cNvSpPr txBox="1"/>
            <p:nvPr/>
          </p:nvSpPr>
          <p:spPr>
            <a:xfrm>
              <a:off x="7520796" y="1138715"/>
              <a:ext cx="383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2</a:t>
              </a:r>
              <a:r>
                <a:rPr lang="en-US" dirty="0"/>
                <a:t> is Higher in the Eastern U.S.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B0B1C3-E101-4789-AB39-62CD122DC2E7}"/>
                </a:ext>
              </a:extLst>
            </p:cNvPr>
            <p:cNvGrpSpPr/>
            <p:nvPr/>
          </p:nvGrpSpPr>
          <p:grpSpPr>
            <a:xfrm>
              <a:off x="6813720" y="1449792"/>
              <a:ext cx="5053261" cy="1920240"/>
              <a:chOff x="6816415" y="1419456"/>
              <a:chExt cx="5053261" cy="192024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81A3938-3BE1-460E-B37D-A51261450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6415" y="1419456"/>
                <a:ext cx="5053261" cy="192024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6BDBD04-FB5A-4800-8656-7E5E196F8158}"/>
                  </a:ext>
                </a:extLst>
              </p:cNvPr>
              <p:cNvGrpSpPr/>
              <p:nvPr/>
            </p:nvGrpSpPr>
            <p:grpSpPr>
              <a:xfrm>
                <a:off x="7737591" y="2271040"/>
                <a:ext cx="2894956" cy="307777"/>
                <a:chOff x="7784244" y="2270339"/>
                <a:chExt cx="2894956" cy="30777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DB3C5B-0677-4FB7-875D-E356160739D8}"/>
                    </a:ext>
                  </a:extLst>
                </p:cNvPr>
                <p:cNvSpPr txBox="1"/>
                <p:nvPr/>
              </p:nvSpPr>
              <p:spPr>
                <a:xfrm>
                  <a:off x="7784244" y="2270339"/>
                  <a:ext cx="7520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West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B17E567-9797-43C2-BFCD-51B2A2993861}"/>
                    </a:ext>
                  </a:extLst>
                </p:cNvPr>
                <p:cNvSpPr txBox="1"/>
                <p:nvPr/>
              </p:nvSpPr>
              <p:spPr>
                <a:xfrm>
                  <a:off x="9927114" y="2270339"/>
                  <a:ext cx="7520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East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E682069-F979-4C3F-9AFA-571FED635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86503" y="2422844"/>
                  <a:ext cx="1440611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80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2: Estimating the Response of PM</a:t>
            </a:r>
            <a:r>
              <a:rPr lang="en-US" sz="3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886968" y="1157818"/>
                <a:ext cx="6679112" cy="5131054"/>
              </a:xfrm>
              <a:prstGeom prst="rect">
                <a:avLst/>
              </a:prstGeom>
            </p:spPr>
            <p:txBody>
              <a:bodyPr/>
              <a:lstStyle/>
              <a:p>
                <a:pPr marL="176213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Simulations were conducted with percent changes in U.S. anthropogenic emissions relative to the 2015 baseline</a:t>
                </a: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kern="0" dirty="0">
                    <a:solidFill>
                      <a:schemeClr val="tx1"/>
                    </a:solidFill>
                  </a:rPr>
                  <a:t>NOx and SO</a:t>
                </a:r>
                <a:r>
                  <a:rPr lang="en-US" kern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kern="0" dirty="0">
                    <a:solidFill>
                      <a:schemeClr val="tx1"/>
                    </a:solidFill>
                  </a:rPr>
                  <a:t>: -100%, -75%, -50%, -25%, +25%, +50%, +75%</a:t>
                </a:r>
              </a:p>
              <a:p>
                <a:pPr marL="633413" lvl="1" indent="-176213" fontAlgn="base">
                  <a:spcAft>
                    <a:spcPts val="18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kern="0" dirty="0">
                    <a:solidFill>
                      <a:schemeClr val="tx1"/>
                    </a:solidFill>
                  </a:rPr>
                  <a:t>Primary PM</a:t>
                </a:r>
                <a:r>
                  <a:rPr lang="en-US" kern="0" baseline="-25000" dirty="0">
                    <a:solidFill>
                      <a:schemeClr val="tx1"/>
                    </a:solidFill>
                  </a:rPr>
                  <a:t>25</a:t>
                </a:r>
                <a:r>
                  <a:rPr lang="en-US" kern="0" dirty="0">
                    <a:solidFill>
                      <a:schemeClr val="tx1"/>
                    </a:solidFill>
                  </a:rPr>
                  <a:t>: -50% and +50%</a:t>
                </a:r>
              </a:p>
              <a:p>
                <a:pPr marL="176213" indent="-176213" fontAlgn="base">
                  <a:spcBef>
                    <a:spcPts val="600"/>
                  </a:spcBef>
                  <a:spcAft>
                    <a:spcPts val="14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sz="2000" kern="0" dirty="0"/>
                  <a:t>R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elative response factors (RRFs) were developed </a:t>
                </a:r>
                <a:r>
                  <a:rPr lang="en-US" sz="2000" kern="0" dirty="0"/>
                  <a:t>using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the CMAQ baseline and sensitivity simulations </a:t>
                </a:r>
                <a:endParaRPr lang="en-US" kern="0" dirty="0">
                  <a:solidFill>
                    <a:schemeClr val="tx1"/>
                  </a:solidFill>
                </a:endParaRPr>
              </a:p>
              <a:p>
                <a:pPr marL="1025525" lvl="2" indent="-222250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b="1" kern="0" dirty="0">
                    <a:solidFill>
                      <a:schemeClr val="tx1"/>
                    </a:solidFill>
                    <a:latin typeface="+mj-lt"/>
                  </a:rPr>
                  <a:t>Species RRF</a:t>
                </a:r>
                <a:r>
                  <a:rPr lang="en-US" kern="0" dirty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𝑅𝑅𝐹</m:t>
                        </m:r>
                      </m:e>
                      <m: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𝑠𝑝𝑐</m:t>
                        </m:r>
                      </m:sub>
                    </m:sSub>
                    <m:r>
                      <a:rPr lang="en-US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𝑠𝑝𝑐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𝑐𝑜𝑛𝑡𝑟𝑜𝑙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𝑠𝑝𝑐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</m:den>
                    </m:f>
                  </m:oMath>
                </a14:m>
                <a:endParaRPr lang="en-US" kern="0" dirty="0">
                  <a:solidFill>
                    <a:schemeClr val="tx1"/>
                  </a:solidFill>
                </a:endParaRPr>
              </a:p>
              <a:p>
                <a:pPr marL="1025525" lvl="2" indent="-222250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b="1" kern="0" dirty="0">
                    <a:solidFill>
                      <a:schemeClr val="tx1"/>
                    </a:solidFill>
                    <a:latin typeface="+mj-lt"/>
                  </a:rPr>
                  <a:t>Total PM</a:t>
                </a:r>
                <a:r>
                  <a:rPr lang="en-US" b="1" kern="0" baseline="-25000" dirty="0">
                    <a:solidFill>
                      <a:schemeClr val="tx1"/>
                    </a:solidFill>
                    <a:latin typeface="+mj-lt"/>
                  </a:rPr>
                  <a:t>2.5</a:t>
                </a:r>
                <a:r>
                  <a:rPr lang="en-US" b="1" kern="0" dirty="0">
                    <a:solidFill>
                      <a:schemeClr val="tx1"/>
                    </a:solidFill>
                    <a:latin typeface="+mj-lt"/>
                  </a:rPr>
                  <a:t> RRF</a:t>
                </a:r>
                <a:r>
                  <a:rPr lang="en-US" kern="0" dirty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𝑅𝑅𝐹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𝑇𝑜𝑡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𝑅𝑅𝐹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kern="0" dirty="0">
                  <a:solidFill>
                    <a:schemeClr val="tx1"/>
                  </a:solidFill>
                </a:endParaRP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endParaRPr lang="en-US" kern="0" dirty="0">
                  <a:solidFill>
                    <a:schemeClr val="tx1"/>
                  </a:solidFill>
                </a:endParaRP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" y="1157818"/>
                <a:ext cx="6679112" cy="5131054"/>
              </a:xfrm>
              <a:prstGeom prst="rect">
                <a:avLst/>
              </a:prstGeom>
              <a:blipFill>
                <a:blip r:embed="rId2"/>
                <a:stretch>
                  <a:fillRect l="-822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80A3BA-B871-4BE5-9F5F-50183C3EA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51" y="1300185"/>
            <a:ext cx="3420932" cy="4846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FC75C2-C79D-4194-9E40-AA69EEC98C62}"/>
              </a:ext>
            </a:extLst>
          </p:cNvPr>
          <p:cNvSpPr txBox="1"/>
          <p:nvPr/>
        </p:nvSpPr>
        <p:spPr>
          <a:xfrm>
            <a:off x="8836090" y="1051872"/>
            <a:ext cx="2087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131140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81ED6-925E-4A54-B5A8-44280895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3A2A0-B6A2-4337-9548-FB8CB2190F37}"/>
              </a:ext>
            </a:extLst>
          </p:cNvPr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Spatial Field of PM</a:t>
            </a:r>
            <a:r>
              <a:rPr lang="en-US" sz="4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Responsiveness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198E2-CC0B-4929-8324-32AE3AB3E442}"/>
              </a:ext>
            </a:extLst>
          </p:cNvPr>
          <p:cNvSpPr txBox="1"/>
          <p:nvPr/>
        </p:nvSpPr>
        <p:spPr>
          <a:xfrm>
            <a:off x="1097516" y="4276597"/>
            <a:ext cx="791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Spatial fields of response factors allow gridded PM</a:t>
            </a:r>
            <a:r>
              <a:rPr lang="en-US" sz="2000" baseline="-25000" dirty="0"/>
              <a:t>2.5</a:t>
            </a:r>
            <a:r>
              <a:rPr lang="en-US" sz="2000" dirty="0"/>
              <a:t> fields to be projected according to the percent emission change needed for the monitors in the area to just meet the standard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5E7C46-4630-4258-8E59-2AB33D08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16" y="1160865"/>
            <a:ext cx="9326881" cy="3108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8BC6D6-4251-4872-B762-1E7B80D6E120}"/>
              </a:ext>
            </a:extLst>
          </p:cNvPr>
          <p:cNvSpPr/>
          <p:nvPr/>
        </p:nvSpPr>
        <p:spPr>
          <a:xfrm>
            <a:off x="390355" y="6456951"/>
            <a:ext cx="6689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Kelly et al. (2019)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Atmospheric Environment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https://doi.org/10.1016/j.aeaoa.2019.100019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5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8CBE36A-21B3-401A-AE6E-511C953DAB68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C6A760-5409-45AD-86FD-E9625D918AF9}"/>
              </a:ext>
            </a:extLst>
          </p:cNvPr>
          <p:cNvSpPr txBox="1">
            <a:spLocks/>
          </p:cNvSpPr>
          <p:nvPr/>
        </p:nvSpPr>
        <p:spPr>
          <a:xfrm>
            <a:off x="886968" y="295001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3: Projecting Monitored and Gridded Fields of PM</a:t>
            </a:r>
            <a:r>
              <a:rPr lang="en-US" sz="3600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endParaRPr lang="en-US" sz="36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580" y="1758723"/>
            <a:ext cx="497122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First, concentrations at monitors are iteratively projected to estimate the emission changes needed to just meet standards at monitoring sites</a:t>
            </a:r>
          </a:p>
          <a:p>
            <a:pPr marL="400050" indent="-4000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Second, spatial PM</a:t>
            </a:r>
            <a:r>
              <a:rPr lang="en-US" sz="2200" baseline="-25000" dirty="0"/>
              <a:t>2.5</a:t>
            </a:r>
            <a:r>
              <a:rPr lang="en-US" sz="2200" dirty="0"/>
              <a:t> fields are projected to correspond to just meeting NAAQS at monitor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DBD5C-11C6-4CE1-92AE-A67C3896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9" r="1"/>
          <a:stretch/>
        </p:blipFill>
        <p:spPr>
          <a:xfrm>
            <a:off x="1274708" y="1247951"/>
            <a:ext cx="35089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76465AE59B04D831FAB0F6B1B8A54" ma:contentTypeVersion="32" ma:contentTypeDescription="Create a new document." ma:contentTypeScope="" ma:versionID="41952dbb06b0e56334e2178ffc7dc8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aed10837-857c-4d66-8b8d-28ac4424bf4e" xmlns:ns7="fc9db4cb-9b6b-4890-9908-e12cf869899b" targetNamespace="http://schemas.microsoft.com/office/2006/metadata/properties" ma:root="true" ma:fieldsID="c80112a0a3404edf76392604608b3b89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aed10837-857c-4d66-8b8d-28ac4424bf4e"/>
    <xsd:import namespace="fc9db4cb-9b6b-4890-9908-e12cf869899b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c6232c07-3071-4bfa-b064-7a52b51d45dc}" ma:internalName="TaxCatchAllLabel" ma:readOnly="true" ma:showField="CatchAllDataLabel" ma:web="aed10837-857c-4d66-8b8d-28ac4424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c6232c07-3071-4bfa-b064-7a52b51d45dc}" ma:internalName="TaxCatchAll" ma:showField="CatchAllData" ma:web="aed10837-857c-4d66-8b8d-28ac4424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10837-857c-4d66-8b8d-28ac4424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db4cb-9b6b-4890-9908-e12cf8698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aed10837-857c-4d66-8b8d-28ac4424bf4e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2019-09-16T16:35:55+00:00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aed10837-857c-4d66-8b8d-28ac4424bf4e" xsi:nil="true"/>
  </documentManagement>
</p:properties>
</file>

<file path=customXml/itemProps1.xml><?xml version="1.0" encoding="utf-8"?>
<ds:datastoreItem xmlns:ds="http://schemas.openxmlformats.org/officeDocument/2006/customXml" ds:itemID="{759A7275-E6EC-460A-A380-70382D5A78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72D2C7-7ECB-4893-9E1E-5BBA5E8EB74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3C4B83-85C7-4C39-8105-390755E03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aed10837-857c-4d66-8b8d-28ac4424bf4e"/>
    <ds:schemaRef ds:uri="fc9db4cb-9b6b-4890-9908-e12cf86989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BB1DF3-9EAB-4C5B-A432-CF35B5415B60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aed10837-857c-4d66-8b8d-28ac4424bf4e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86912</TotalTime>
  <Words>1099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Symbol</vt:lpstr>
      <vt:lpstr>Times</vt:lpstr>
      <vt:lpstr>Times New Roman</vt:lpstr>
      <vt:lpstr>Office Theme</vt:lpstr>
      <vt:lpstr>PowerPoint Presentation</vt:lpstr>
      <vt:lpstr>Background</vt:lpstr>
      <vt:lpstr>Primary Steps in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James</dc:creator>
  <cp:lastModifiedBy>Kelly, James</cp:lastModifiedBy>
  <cp:revision>526</cp:revision>
  <cp:lastPrinted>2019-11-25T15:10:12Z</cp:lastPrinted>
  <dcterms:created xsi:type="dcterms:W3CDTF">2018-03-07T20:15:50Z</dcterms:created>
  <dcterms:modified xsi:type="dcterms:W3CDTF">2019-11-30T19:24:23Z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0x01010086076465AE59B04D831FAB0F6B1B8A54</vt:lpwstr>
  </property>
</Properties>
</file>